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tags/tag16.xml" ContentType="application/vnd.openxmlformats-officedocument.presentationml.tags+xml"/>
  <Override PartName="/ppt/tags/tag18.xml" ContentType="application/vnd.openxmlformats-officedocument.presentationml.tags+xml"/>
  <Override PartName="/ppt/tags/tag14.xml" ContentType="application/vnd.openxmlformats-officedocument.presentationml.tags+xml"/>
  <Default Extension="xlsx" ContentType="application/vnd.openxmlformats-officedocument.spreadsheetml.sheet"/>
  <Override PartName="/ppt/tags/tag12.xml" ContentType="application/vnd.openxmlformats-officedocument.presentationml.tag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charts/chart1.xml" ContentType="application/vnd.openxmlformats-officedocument.drawingml.chart+xml"/>
  <Override PartName="/ppt/tags/tag10.xml" ContentType="application/vnd.openxmlformats-officedocument.presentationml.tags+xml"/>
  <Override PartName="/ppt/tags/tag11.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ags/tag19.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tags/tag17.xml" ContentType="application/vnd.openxmlformats-officedocument.presentationml.tags+xml"/>
  <Override PartName="/ppt/slideLayouts/slideLayout10.xml" ContentType="application/vnd.openxmlformats-officedocument.presentationml.slideLayout+xml"/>
  <Default Extension="gif" ContentType="image/gif"/>
  <Override PartName="/ppt/tags/tag15.xml" ContentType="application/vnd.openxmlformats-officedocument.presentationml.tags+xml"/>
  <Override PartName="/ppt/tags/tag13.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32"/>
  </p:notesMasterIdLst>
  <p:handoutMasterIdLst>
    <p:handoutMasterId r:id="rId33"/>
  </p:handoutMasterIdLst>
  <p:sldIdLst>
    <p:sldId id="557" r:id="rId2"/>
    <p:sldId id="558" r:id="rId3"/>
    <p:sldId id="559" r:id="rId4"/>
    <p:sldId id="568" r:id="rId5"/>
    <p:sldId id="560" r:id="rId6"/>
    <p:sldId id="561" r:id="rId7"/>
    <p:sldId id="577" r:id="rId8"/>
    <p:sldId id="562" r:id="rId9"/>
    <p:sldId id="563" r:id="rId10"/>
    <p:sldId id="564" r:id="rId11"/>
    <p:sldId id="565" r:id="rId12"/>
    <p:sldId id="566" r:id="rId13"/>
    <p:sldId id="543" r:id="rId14"/>
    <p:sldId id="555" r:id="rId15"/>
    <p:sldId id="569" r:id="rId16"/>
    <p:sldId id="556" r:id="rId17"/>
    <p:sldId id="541" r:id="rId18"/>
    <p:sldId id="542" r:id="rId19"/>
    <p:sldId id="546" r:id="rId20"/>
    <p:sldId id="550" r:id="rId21"/>
    <p:sldId id="545" r:id="rId22"/>
    <p:sldId id="570" r:id="rId23"/>
    <p:sldId id="571" r:id="rId24"/>
    <p:sldId id="552" r:id="rId25"/>
    <p:sldId id="551" r:id="rId26"/>
    <p:sldId id="572" r:id="rId27"/>
    <p:sldId id="576" r:id="rId28"/>
    <p:sldId id="573" r:id="rId29"/>
    <p:sldId id="574" r:id="rId30"/>
    <p:sldId id="575" r:id="rId31"/>
  </p:sldIdLst>
  <p:sldSz cx="9906000" cy="6858000" type="A4"/>
  <p:notesSz cx="6797675" cy="9928225"/>
  <p:defaultTextStyle>
    <a:defPPr>
      <a:defRPr lang="en-GB"/>
    </a:defPPr>
    <a:lvl1pPr algn="ctr" rtl="0" eaLnBrk="0" fontAlgn="base" hangingPunct="0">
      <a:lnSpc>
        <a:spcPct val="110000"/>
      </a:lnSpc>
      <a:spcBef>
        <a:spcPct val="0"/>
      </a:spcBef>
      <a:spcAft>
        <a:spcPct val="0"/>
      </a:spcAft>
      <a:defRPr sz="1000" kern="1200">
        <a:solidFill>
          <a:schemeClr val="tx1"/>
        </a:solidFill>
        <a:latin typeface="Arial" charset="0"/>
        <a:ea typeface="+mn-ea"/>
        <a:cs typeface="+mn-cs"/>
      </a:defRPr>
    </a:lvl1pPr>
    <a:lvl2pPr marL="419100" indent="38100" algn="ctr" rtl="0" eaLnBrk="0" fontAlgn="base" hangingPunct="0">
      <a:lnSpc>
        <a:spcPct val="110000"/>
      </a:lnSpc>
      <a:spcBef>
        <a:spcPct val="0"/>
      </a:spcBef>
      <a:spcAft>
        <a:spcPct val="0"/>
      </a:spcAft>
      <a:defRPr sz="1000" kern="1200">
        <a:solidFill>
          <a:schemeClr val="tx1"/>
        </a:solidFill>
        <a:latin typeface="Arial" charset="0"/>
        <a:ea typeface="+mn-ea"/>
        <a:cs typeface="+mn-cs"/>
      </a:defRPr>
    </a:lvl2pPr>
    <a:lvl3pPr marL="838200" indent="76200" algn="ctr" rtl="0" eaLnBrk="0" fontAlgn="base" hangingPunct="0">
      <a:lnSpc>
        <a:spcPct val="110000"/>
      </a:lnSpc>
      <a:spcBef>
        <a:spcPct val="0"/>
      </a:spcBef>
      <a:spcAft>
        <a:spcPct val="0"/>
      </a:spcAft>
      <a:defRPr sz="1000" kern="1200">
        <a:solidFill>
          <a:schemeClr val="tx1"/>
        </a:solidFill>
        <a:latin typeface="Arial" charset="0"/>
        <a:ea typeface="+mn-ea"/>
        <a:cs typeface="+mn-cs"/>
      </a:defRPr>
    </a:lvl3pPr>
    <a:lvl4pPr marL="1258888" indent="112713" algn="ctr" rtl="0" eaLnBrk="0" fontAlgn="base" hangingPunct="0">
      <a:lnSpc>
        <a:spcPct val="110000"/>
      </a:lnSpc>
      <a:spcBef>
        <a:spcPct val="0"/>
      </a:spcBef>
      <a:spcAft>
        <a:spcPct val="0"/>
      </a:spcAft>
      <a:defRPr sz="1000" kern="1200">
        <a:solidFill>
          <a:schemeClr val="tx1"/>
        </a:solidFill>
        <a:latin typeface="Arial" charset="0"/>
        <a:ea typeface="+mn-ea"/>
        <a:cs typeface="+mn-cs"/>
      </a:defRPr>
    </a:lvl4pPr>
    <a:lvl5pPr marL="1677988" indent="150813" algn="ctr" rtl="0" eaLnBrk="0" fontAlgn="base" hangingPunct="0">
      <a:lnSpc>
        <a:spcPct val="110000"/>
      </a:lnSpc>
      <a:spcBef>
        <a:spcPct val="0"/>
      </a:spcBef>
      <a:spcAft>
        <a:spcPct val="0"/>
      </a:spcAft>
      <a:defRPr sz="1000" kern="1200">
        <a:solidFill>
          <a:schemeClr val="tx1"/>
        </a:solidFill>
        <a:latin typeface="Arial" charset="0"/>
        <a:ea typeface="+mn-ea"/>
        <a:cs typeface="+mn-cs"/>
      </a:defRPr>
    </a:lvl5pPr>
    <a:lvl6pPr marL="2286000" algn="l" defTabSz="914400" rtl="0" eaLnBrk="1" latinLnBrk="0" hangingPunct="1">
      <a:defRPr sz="1000" kern="1200">
        <a:solidFill>
          <a:schemeClr val="tx1"/>
        </a:solidFill>
        <a:latin typeface="Arial" charset="0"/>
        <a:ea typeface="+mn-ea"/>
        <a:cs typeface="+mn-cs"/>
      </a:defRPr>
    </a:lvl6pPr>
    <a:lvl7pPr marL="2743200" algn="l" defTabSz="914400" rtl="0" eaLnBrk="1" latinLnBrk="0" hangingPunct="1">
      <a:defRPr sz="1000" kern="1200">
        <a:solidFill>
          <a:schemeClr val="tx1"/>
        </a:solidFill>
        <a:latin typeface="Arial" charset="0"/>
        <a:ea typeface="+mn-ea"/>
        <a:cs typeface="+mn-cs"/>
      </a:defRPr>
    </a:lvl7pPr>
    <a:lvl8pPr marL="3200400" algn="l" defTabSz="914400" rtl="0" eaLnBrk="1" latinLnBrk="0" hangingPunct="1">
      <a:defRPr sz="1000" kern="1200">
        <a:solidFill>
          <a:schemeClr val="tx1"/>
        </a:solidFill>
        <a:latin typeface="Arial" charset="0"/>
        <a:ea typeface="+mn-ea"/>
        <a:cs typeface="+mn-cs"/>
      </a:defRPr>
    </a:lvl8pPr>
    <a:lvl9pPr marL="3657600" algn="l" defTabSz="914400" rtl="0" eaLnBrk="1" latinLnBrk="0" hangingPunct="1">
      <a:defRPr sz="1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browse/>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BF80BF"/>
    <a:srgbClr val="0078B2"/>
    <a:srgbClr val="00A1DE"/>
    <a:srgbClr val="002776"/>
    <a:srgbClr val="3C8A2E"/>
    <a:srgbClr val="85F054"/>
    <a:srgbClr val="45B9E7"/>
    <a:srgbClr val="92D400"/>
    <a:srgbClr val="336600"/>
    <a:srgbClr val="4066B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09" autoAdjust="0"/>
    <p:restoredTop sz="99822" autoAdjust="0"/>
  </p:normalViewPr>
  <p:slideViewPr>
    <p:cSldViewPr snapToGrid="0">
      <p:cViewPr>
        <p:scale>
          <a:sx n="71" d="100"/>
          <a:sy n="71" d="100"/>
        </p:scale>
        <p:origin x="-72" y="30"/>
      </p:cViewPr>
      <p:guideLst>
        <p:guide orient="horz" pos="134"/>
        <p:guide orient="horz" pos="707"/>
        <p:guide orient="horz" pos="1134"/>
        <p:guide orient="horz" pos="4136"/>
        <p:guide orient="horz" pos="2029"/>
        <p:guide orient="horz" pos="3738"/>
        <p:guide orient="horz" pos="1514"/>
        <p:guide orient="horz" pos="2648"/>
        <p:guide orient="horz" pos="2501"/>
        <p:guide pos="144"/>
        <p:guide pos="5895"/>
        <p:guide pos="4770"/>
        <p:guide pos="1370"/>
        <p:guide pos="3643"/>
        <p:guide pos="250"/>
        <p:guide pos="6033"/>
        <p:guide pos="2001"/>
      </p:guideLst>
    </p:cSldViewPr>
  </p:slideViewPr>
  <p:outlineViewPr>
    <p:cViewPr>
      <p:scale>
        <a:sx n="33" d="100"/>
        <a:sy n="33" d="100"/>
      </p:scale>
      <p:origin x="24" y="4812"/>
    </p:cViewPr>
  </p:outlineViewPr>
  <p:notesTextViewPr>
    <p:cViewPr>
      <p:scale>
        <a:sx n="100" d="100"/>
        <a:sy n="100" d="100"/>
      </p:scale>
      <p:origin x="0" y="0"/>
    </p:cViewPr>
  </p:notesTextViewPr>
  <p:sorterViewPr>
    <p:cViewPr>
      <p:scale>
        <a:sx n="100" d="100"/>
        <a:sy n="100" d="100"/>
      </p:scale>
      <p:origin x="0" y="5682"/>
    </p:cViewPr>
  </p:sorterViewPr>
  <p:notesViewPr>
    <p:cSldViewPr snapToGrid="0">
      <p:cViewPr varScale="1">
        <p:scale>
          <a:sx n="66" d="100"/>
          <a:sy n="66" d="100"/>
        </p:scale>
        <p:origin x="0" y="0"/>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Delovni_list_programa_Microsoft_Office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sl-SI"/>
  <c:chart>
    <c:autoTitleDeleted val="1"/>
    <c:plotArea>
      <c:layout>
        <c:manualLayout>
          <c:layoutTarget val="inner"/>
          <c:xMode val="edge"/>
          <c:yMode val="edge"/>
          <c:x val="0.16112675070028018"/>
          <c:y val="4.6153842659460646E-2"/>
          <c:w val="0.820984360410831"/>
          <c:h val="0.79999024925452999"/>
        </c:manualLayout>
      </c:layout>
      <c:barChart>
        <c:barDir val="col"/>
        <c:grouping val="clustered"/>
        <c:ser>
          <c:idx val="0"/>
          <c:order val="0"/>
          <c:tx>
            <c:strRef>
              <c:f>Sheet1!$B$1</c:f>
              <c:strCache>
                <c:ptCount val="1"/>
                <c:pt idx="0">
                  <c:v>A</c:v>
                </c:pt>
              </c:strCache>
            </c:strRef>
          </c:tx>
          <c:spPr>
            <a:solidFill>
              <a:srgbClr val="00A1DE"/>
            </a:solidFill>
            <a:ln>
              <a:solidFill>
                <a:schemeClr val="bg1"/>
              </a:solidFill>
            </a:ln>
          </c:spPr>
          <c:dPt>
            <c:idx val="1"/>
            <c:spPr>
              <a:solidFill>
                <a:srgbClr val="0078B2"/>
              </a:solidFill>
              <a:ln>
                <a:solidFill>
                  <a:schemeClr val="bg1"/>
                </a:solidFill>
              </a:ln>
            </c:spPr>
          </c:dPt>
          <c:dLbls>
            <c:txPr>
              <a:bodyPr/>
              <a:lstStyle/>
              <a:p>
                <a:pPr>
                  <a:defRPr b="1">
                    <a:solidFill>
                      <a:srgbClr val="002776"/>
                    </a:solidFill>
                    <a:latin typeface="Calibri" pitchFamily="34" charset="0"/>
                    <a:cs typeface="Calibri" pitchFamily="34" charset="0"/>
                  </a:defRPr>
                </a:pPr>
                <a:endParaRPr lang="sl-SI"/>
              </a:p>
            </c:txPr>
            <c:dLblPos val="outEnd"/>
            <c:showVal val="1"/>
          </c:dLbls>
          <c:cat>
            <c:numRef>
              <c:f>Sheet1!$A$2:$A$3</c:f>
              <c:numCache>
                <c:formatCode>General</c:formatCode>
                <c:ptCount val="2"/>
                <c:pt idx="0">
                  <c:v>2011</c:v>
                </c:pt>
                <c:pt idx="1">
                  <c:v>2012</c:v>
                </c:pt>
              </c:numCache>
            </c:numRef>
          </c:cat>
          <c:val>
            <c:numRef>
              <c:f>Sheet1!$B$2:$B$3</c:f>
              <c:numCache>
                <c:formatCode>General</c:formatCode>
                <c:ptCount val="2"/>
                <c:pt idx="0">
                  <c:v>11</c:v>
                </c:pt>
                <c:pt idx="1">
                  <c:v>500</c:v>
                </c:pt>
              </c:numCache>
            </c:numRef>
          </c:val>
        </c:ser>
        <c:dLbls>
          <c:showVal val="1"/>
        </c:dLbls>
        <c:axId val="79423744"/>
        <c:axId val="84287488"/>
      </c:barChart>
      <c:catAx>
        <c:axId val="79423744"/>
        <c:scaling>
          <c:orientation val="minMax"/>
        </c:scaling>
        <c:axPos val="b"/>
        <c:numFmt formatCode="General" sourceLinked="1"/>
        <c:tickLblPos val="nextTo"/>
        <c:spPr>
          <a:ln>
            <a:solidFill>
              <a:schemeClr val="tx2"/>
            </a:solidFill>
          </a:ln>
        </c:spPr>
        <c:txPr>
          <a:bodyPr/>
          <a:lstStyle/>
          <a:p>
            <a:pPr>
              <a:defRPr b="1">
                <a:solidFill>
                  <a:schemeClr val="tx2"/>
                </a:solidFill>
                <a:latin typeface="Calibri" pitchFamily="34" charset="0"/>
                <a:cs typeface="Calibri" pitchFamily="34" charset="0"/>
              </a:defRPr>
            </a:pPr>
            <a:endParaRPr lang="sl-SI"/>
          </a:p>
        </c:txPr>
        <c:crossAx val="84287488"/>
        <c:crosses val="autoZero"/>
        <c:auto val="1"/>
        <c:lblAlgn val="ctr"/>
        <c:lblOffset val="100"/>
      </c:catAx>
      <c:valAx>
        <c:axId val="84287488"/>
        <c:scaling>
          <c:orientation val="minMax"/>
        </c:scaling>
        <c:delete val="1"/>
        <c:axPos val="l"/>
        <c:numFmt formatCode="General" sourceLinked="1"/>
        <c:tickLblPos val="none"/>
        <c:crossAx val="79423744"/>
        <c:crosses val="autoZero"/>
        <c:crossBetween val="between"/>
        <c:majorUnit val="50"/>
      </c:valAx>
    </c:plotArea>
    <c:plotVisOnly val="1"/>
    <c:dispBlanksAs val="gap"/>
  </c:chart>
  <c:txPr>
    <a:bodyPr/>
    <a:lstStyle/>
    <a:p>
      <a:pPr>
        <a:defRPr sz="1200"/>
      </a:pPr>
      <a:endParaRPr lang="sl-SI"/>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1" y="0"/>
            <a:ext cx="2944600" cy="496729"/>
          </a:xfrm>
          <a:prstGeom prst="rect">
            <a:avLst/>
          </a:prstGeom>
          <a:noFill/>
          <a:ln w="9525">
            <a:noFill/>
            <a:miter lim="800000"/>
            <a:headEnd/>
            <a:tailEnd/>
          </a:ln>
          <a:effectLst/>
        </p:spPr>
        <p:txBody>
          <a:bodyPr vert="horz" wrap="square" lIns="90378" tIns="45191" rIns="90378" bIns="45191" numCol="1" anchor="t" anchorCtr="0" compatLnSpc="1">
            <a:prstTxWarp prst="textNoShape">
              <a:avLst/>
            </a:prstTxWarp>
          </a:bodyPr>
          <a:lstStyle>
            <a:lvl1pPr algn="l" eaLnBrk="1" hangingPunct="1">
              <a:lnSpc>
                <a:spcPct val="100000"/>
              </a:lnSpc>
              <a:defRPr sz="1200" smtClean="0">
                <a:solidFill>
                  <a:srgbClr val="FFFFFF"/>
                </a:solidFill>
              </a:defRPr>
            </a:lvl1pPr>
          </a:lstStyle>
          <a:p>
            <a:pPr>
              <a:defRPr/>
            </a:pPr>
            <a:endParaRPr lang="en-GB" altLang="en-GB"/>
          </a:p>
        </p:txBody>
      </p:sp>
      <p:sp>
        <p:nvSpPr>
          <p:cNvPr id="6147" name="Rectangle 3"/>
          <p:cNvSpPr>
            <a:spLocks noGrp="1" noChangeArrowheads="1"/>
          </p:cNvSpPr>
          <p:nvPr>
            <p:ph type="dt" sz="quarter" idx="1"/>
          </p:nvPr>
        </p:nvSpPr>
        <p:spPr bwMode="auto">
          <a:xfrm>
            <a:off x="3853075" y="0"/>
            <a:ext cx="2944600" cy="496729"/>
          </a:xfrm>
          <a:prstGeom prst="rect">
            <a:avLst/>
          </a:prstGeom>
          <a:noFill/>
          <a:ln w="9525">
            <a:noFill/>
            <a:miter lim="800000"/>
            <a:headEnd/>
            <a:tailEnd/>
          </a:ln>
          <a:effectLst/>
        </p:spPr>
        <p:txBody>
          <a:bodyPr vert="horz" wrap="square" lIns="90378" tIns="45191" rIns="90378" bIns="45191" numCol="1" anchor="t" anchorCtr="0" compatLnSpc="1">
            <a:prstTxWarp prst="textNoShape">
              <a:avLst/>
            </a:prstTxWarp>
          </a:bodyPr>
          <a:lstStyle>
            <a:lvl1pPr algn="r" eaLnBrk="1" hangingPunct="1">
              <a:lnSpc>
                <a:spcPct val="100000"/>
              </a:lnSpc>
              <a:defRPr sz="1200" smtClean="0">
                <a:solidFill>
                  <a:srgbClr val="FFFFFF"/>
                </a:solidFill>
              </a:defRPr>
            </a:lvl1pPr>
          </a:lstStyle>
          <a:p>
            <a:pPr>
              <a:defRPr/>
            </a:pPr>
            <a:endParaRPr lang="en-GB" altLang="en-GB"/>
          </a:p>
        </p:txBody>
      </p:sp>
      <p:sp>
        <p:nvSpPr>
          <p:cNvPr id="6148" name="Rectangle 4"/>
          <p:cNvSpPr>
            <a:spLocks noGrp="1" noChangeArrowheads="1"/>
          </p:cNvSpPr>
          <p:nvPr>
            <p:ph type="ftr" sz="quarter" idx="2"/>
          </p:nvPr>
        </p:nvSpPr>
        <p:spPr bwMode="auto">
          <a:xfrm>
            <a:off x="1" y="9431497"/>
            <a:ext cx="2944600" cy="496728"/>
          </a:xfrm>
          <a:prstGeom prst="rect">
            <a:avLst/>
          </a:prstGeom>
          <a:noFill/>
          <a:ln w="9525">
            <a:noFill/>
            <a:miter lim="800000"/>
            <a:headEnd/>
            <a:tailEnd/>
          </a:ln>
          <a:effectLst/>
        </p:spPr>
        <p:txBody>
          <a:bodyPr vert="horz" wrap="square" lIns="90378" tIns="45191" rIns="90378" bIns="45191" numCol="1" anchor="b" anchorCtr="0" compatLnSpc="1">
            <a:prstTxWarp prst="textNoShape">
              <a:avLst/>
            </a:prstTxWarp>
          </a:bodyPr>
          <a:lstStyle>
            <a:lvl1pPr algn="l" eaLnBrk="1" hangingPunct="1">
              <a:lnSpc>
                <a:spcPct val="100000"/>
              </a:lnSpc>
              <a:defRPr sz="1200" smtClean="0">
                <a:solidFill>
                  <a:srgbClr val="FFFFFF"/>
                </a:solidFill>
              </a:defRPr>
            </a:lvl1pPr>
          </a:lstStyle>
          <a:p>
            <a:pPr>
              <a:defRPr/>
            </a:pPr>
            <a:endParaRPr lang="en-GB" altLang="en-GB"/>
          </a:p>
        </p:txBody>
      </p:sp>
      <p:sp>
        <p:nvSpPr>
          <p:cNvPr id="6149" name="Rectangle 5"/>
          <p:cNvSpPr>
            <a:spLocks noGrp="1" noChangeArrowheads="1"/>
          </p:cNvSpPr>
          <p:nvPr>
            <p:ph type="sldNum" sz="quarter" idx="3"/>
          </p:nvPr>
        </p:nvSpPr>
        <p:spPr bwMode="auto">
          <a:xfrm>
            <a:off x="3853075" y="9431497"/>
            <a:ext cx="2944600" cy="496728"/>
          </a:xfrm>
          <a:prstGeom prst="rect">
            <a:avLst/>
          </a:prstGeom>
          <a:noFill/>
          <a:ln w="9525">
            <a:noFill/>
            <a:miter lim="800000"/>
            <a:headEnd/>
            <a:tailEnd/>
          </a:ln>
          <a:effectLst/>
        </p:spPr>
        <p:txBody>
          <a:bodyPr vert="horz" wrap="square" lIns="90378" tIns="45191" rIns="90378" bIns="45191" numCol="1" anchor="b" anchorCtr="0" compatLnSpc="1">
            <a:prstTxWarp prst="textNoShape">
              <a:avLst/>
            </a:prstTxWarp>
          </a:bodyPr>
          <a:lstStyle>
            <a:lvl1pPr algn="r" eaLnBrk="1" hangingPunct="1">
              <a:lnSpc>
                <a:spcPct val="100000"/>
              </a:lnSpc>
              <a:defRPr sz="1200" smtClean="0">
                <a:solidFill>
                  <a:srgbClr val="FFFFFF"/>
                </a:solidFill>
              </a:defRPr>
            </a:lvl1pPr>
          </a:lstStyle>
          <a:p>
            <a:pPr>
              <a:defRPr/>
            </a:pPr>
            <a:fld id="{AA650F1E-0B77-4C6D-B53D-E3BA6AC15434}" type="slidenum">
              <a:rPr lang="en-GB" altLang="en-GB"/>
              <a:pPr>
                <a:defRPr/>
              </a:pPr>
              <a:t>‹#›</a:t>
            </a:fld>
            <a:endParaRPr lang="en-GB" altLang="en-GB"/>
          </a:p>
        </p:txBody>
      </p:sp>
    </p:spTree>
    <p:extLst>
      <p:ext uri="{BB962C8B-B14F-4D97-AF65-F5344CB8AC3E}">
        <p14:creationId xmlns:p14="http://schemas.microsoft.com/office/powerpoint/2010/main" xmlns="" val="149286567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1" y="0"/>
            <a:ext cx="2944600" cy="496729"/>
          </a:xfrm>
          <a:prstGeom prst="rect">
            <a:avLst/>
          </a:prstGeom>
          <a:noFill/>
          <a:ln w="9525">
            <a:noFill/>
            <a:miter lim="800000"/>
            <a:headEnd/>
            <a:tailEnd/>
          </a:ln>
          <a:effectLst/>
        </p:spPr>
        <p:txBody>
          <a:bodyPr vert="horz" wrap="square" lIns="90378" tIns="45191" rIns="90378" bIns="45191" numCol="1" anchor="t" anchorCtr="0" compatLnSpc="1">
            <a:prstTxWarp prst="textNoShape">
              <a:avLst/>
            </a:prstTxWarp>
          </a:bodyPr>
          <a:lstStyle>
            <a:lvl1pPr algn="l" eaLnBrk="1" hangingPunct="1">
              <a:lnSpc>
                <a:spcPct val="100000"/>
              </a:lnSpc>
              <a:defRPr sz="1200" smtClean="0">
                <a:solidFill>
                  <a:srgbClr val="FFFFFF"/>
                </a:solidFill>
              </a:defRPr>
            </a:lvl1pPr>
          </a:lstStyle>
          <a:p>
            <a:pPr>
              <a:defRPr/>
            </a:pPr>
            <a:endParaRPr lang="en-GB" altLang="en-GB"/>
          </a:p>
        </p:txBody>
      </p:sp>
      <p:sp>
        <p:nvSpPr>
          <p:cNvPr id="5123" name="Rectangle 3"/>
          <p:cNvSpPr>
            <a:spLocks noGrp="1" noChangeArrowheads="1"/>
          </p:cNvSpPr>
          <p:nvPr>
            <p:ph type="dt" idx="1"/>
          </p:nvPr>
        </p:nvSpPr>
        <p:spPr bwMode="auto">
          <a:xfrm>
            <a:off x="3853075" y="0"/>
            <a:ext cx="2944600" cy="496729"/>
          </a:xfrm>
          <a:prstGeom prst="rect">
            <a:avLst/>
          </a:prstGeom>
          <a:noFill/>
          <a:ln w="9525">
            <a:noFill/>
            <a:miter lim="800000"/>
            <a:headEnd/>
            <a:tailEnd/>
          </a:ln>
          <a:effectLst/>
        </p:spPr>
        <p:txBody>
          <a:bodyPr vert="horz" wrap="square" lIns="90378" tIns="45191" rIns="90378" bIns="45191" numCol="1" anchor="t" anchorCtr="0" compatLnSpc="1">
            <a:prstTxWarp prst="textNoShape">
              <a:avLst/>
            </a:prstTxWarp>
          </a:bodyPr>
          <a:lstStyle>
            <a:lvl1pPr algn="r" eaLnBrk="1" hangingPunct="1">
              <a:lnSpc>
                <a:spcPct val="100000"/>
              </a:lnSpc>
              <a:defRPr sz="1200" smtClean="0">
                <a:solidFill>
                  <a:srgbClr val="FFFFFF"/>
                </a:solidFill>
              </a:defRPr>
            </a:lvl1pPr>
          </a:lstStyle>
          <a:p>
            <a:pPr>
              <a:defRPr/>
            </a:pPr>
            <a:endParaRPr lang="en-GB" altLang="en-GB"/>
          </a:p>
        </p:txBody>
      </p:sp>
      <p:sp>
        <p:nvSpPr>
          <p:cNvPr id="12292" name="Rectangle 4"/>
          <p:cNvSpPr>
            <a:spLocks noGrp="1" noRot="1" noChangeAspect="1" noChangeArrowheads="1" noTextEdit="1"/>
          </p:cNvSpPr>
          <p:nvPr>
            <p:ph type="sldImg" idx="2"/>
          </p:nvPr>
        </p:nvSpPr>
        <p:spPr bwMode="auto">
          <a:xfrm>
            <a:off x="709613" y="744538"/>
            <a:ext cx="5376862" cy="3722687"/>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05298" y="4716543"/>
            <a:ext cx="4987079" cy="4467384"/>
          </a:xfrm>
          <a:prstGeom prst="rect">
            <a:avLst/>
          </a:prstGeom>
          <a:noFill/>
          <a:ln w="9525">
            <a:noFill/>
            <a:miter lim="800000"/>
            <a:headEnd/>
            <a:tailEnd/>
          </a:ln>
          <a:effectLst/>
        </p:spPr>
        <p:txBody>
          <a:bodyPr vert="horz" wrap="square" lIns="90378" tIns="45191" rIns="90378" bIns="45191" numCol="1" anchor="t" anchorCtr="0" compatLnSpc="1">
            <a:prstTxWarp prst="textNoShape">
              <a:avLst/>
            </a:prstTxWarp>
          </a:bodyPr>
          <a:lstStyle/>
          <a:p>
            <a:pPr lvl="0"/>
            <a:r>
              <a:rPr lang="en-GB" altLang="en-GB" noProof="0" smtClean="0"/>
              <a:t>Click to edit Master text styles</a:t>
            </a:r>
          </a:p>
          <a:p>
            <a:pPr lvl="1"/>
            <a:r>
              <a:rPr lang="en-GB" altLang="en-GB" noProof="0" smtClean="0"/>
              <a:t>Second level</a:t>
            </a:r>
          </a:p>
          <a:p>
            <a:pPr lvl="2"/>
            <a:r>
              <a:rPr lang="en-GB" altLang="en-GB" noProof="0" smtClean="0"/>
              <a:t>Third level</a:t>
            </a:r>
          </a:p>
          <a:p>
            <a:pPr lvl="3"/>
            <a:r>
              <a:rPr lang="en-GB" altLang="en-GB" noProof="0" smtClean="0"/>
              <a:t>Fourth level</a:t>
            </a:r>
          </a:p>
          <a:p>
            <a:pPr lvl="4"/>
            <a:r>
              <a:rPr lang="en-GB" altLang="en-GB" noProof="0" smtClean="0"/>
              <a:t>Fifth level</a:t>
            </a:r>
          </a:p>
        </p:txBody>
      </p:sp>
      <p:sp>
        <p:nvSpPr>
          <p:cNvPr id="5126" name="Rectangle 6"/>
          <p:cNvSpPr>
            <a:spLocks noGrp="1" noChangeArrowheads="1"/>
          </p:cNvSpPr>
          <p:nvPr>
            <p:ph type="ftr" sz="quarter" idx="4"/>
          </p:nvPr>
        </p:nvSpPr>
        <p:spPr bwMode="auto">
          <a:xfrm>
            <a:off x="1" y="9431497"/>
            <a:ext cx="2944600" cy="496728"/>
          </a:xfrm>
          <a:prstGeom prst="rect">
            <a:avLst/>
          </a:prstGeom>
          <a:noFill/>
          <a:ln w="9525">
            <a:noFill/>
            <a:miter lim="800000"/>
            <a:headEnd/>
            <a:tailEnd/>
          </a:ln>
          <a:effectLst/>
        </p:spPr>
        <p:txBody>
          <a:bodyPr vert="horz" wrap="square" lIns="90378" tIns="45191" rIns="90378" bIns="45191" numCol="1" anchor="b" anchorCtr="0" compatLnSpc="1">
            <a:prstTxWarp prst="textNoShape">
              <a:avLst/>
            </a:prstTxWarp>
          </a:bodyPr>
          <a:lstStyle>
            <a:lvl1pPr algn="l" eaLnBrk="1" hangingPunct="1">
              <a:lnSpc>
                <a:spcPct val="100000"/>
              </a:lnSpc>
              <a:defRPr sz="1200" smtClean="0">
                <a:solidFill>
                  <a:srgbClr val="FFFFFF"/>
                </a:solidFill>
              </a:defRPr>
            </a:lvl1pPr>
          </a:lstStyle>
          <a:p>
            <a:pPr>
              <a:defRPr/>
            </a:pPr>
            <a:endParaRPr lang="en-GB" altLang="en-GB"/>
          </a:p>
        </p:txBody>
      </p:sp>
      <p:sp>
        <p:nvSpPr>
          <p:cNvPr id="5127" name="Rectangle 7"/>
          <p:cNvSpPr>
            <a:spLocks noGrp="1" noChangeArrowheads="1"/>
          </p:cNvSpPr>
          <p:nvPr>
            <p:ph type="sldNum" sz="quarter" idx="5"/>
          </p:nvPr>
        </p:nvSpPr>
        <p:spPr bwMode="auto">
          <a:xfrm>
            <a:off x="3853075" y="9431497"/>
            <a:ext cx="2944600" cy="496728"/>
          </a:xfrm>
          <a:prstGeom prst="rect">
            <a:avLst/>
          </a:prstGeom>
          <a:noFill/>
          <a:ln w="9525">
            <a:noFill/>
            <a:miter lim="800000"/>
            <a:headEnd/>
            <a:tailEnd/>
          </a:ln>
          <a:effectLst/>
        </p:spPr>
        <p:txBody>
          <a:bodyPr vert="horz" wrap="square" lIns="90378" tIns="45191" rIns="90378" bIns="45191" numCol="1" anchor="b" anchorCtr="0" compatLnSpc="1">
            <a:prstTxWarp prst="textNoShape">
              <a:avLst/>
            </a:prstTxWarp>
          </a:bodyPr>
          <a:lstStyle>
            <a:lvl1pPr algn="r" eaLnBrk="1" hangingPunct="1">
              <a:lnSpc>
                <a:spcPct val="100000"/>
              </a:lnSpc>
              <a:defRPr sz="1200" smtClean="0">
                <a:solidFill>
                  <a:srgbClr val="FFFFFF"/>
                </a:solidFill>
              </a:defRPr>
            </a:lvl1pPr>
          </a:lstStyle>
          <a:p>
            <a:pPr>
              <a:defRPr/>
            </a:pPr>
            <a:fld id="{CE013C75-2011-418A-B70B-BE83B2FBCECD}" type="slidenum">
              <a:rPr lang="en-GB" altLang="en-GB"/>
              <a:pPr>
                <a:defRPr/>
              </a:pPr>
              <a:t>‹#›</a:t>
            </a:fld>
            <a:endParaRPr lang="en-GB" altLang="en-GB"/>
          </a:p>
        </p:txBody>
      </p:sp>
    </p:spTree>
    <p:extLst>
      <p:ext uri="{BB962C8B-B14F-4D97-AF65-F5344CB8AC3E}">
        <p14:creationId xmlns:p14="http://schemas.microsoft.com/office/powerpoint/2010/main" xmlns="" val="167103287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buChar char="•"/>
      <a:defRPr sz="1100" kern="1200">
        <a:solidFill>
          <a:srgbClr val="0C2678"/>
        </a:solidFill>
        <a:latin typeface="Arial" charset="0"/>
        <a:ea typeface="+mn-ea"/>
        <a:cs typeface="+mn-cs"/>
      </a:defRPr>
    </a:lvl1pPr>
    <a:lvl2pPr marL="419100" algn="l" rtl="0" eaLnBrk="0" fontAlgn="base" hangingPunct="0">
      <a:spcBef>
        <a:spcPct val="30000"/>
      </a:spcBef>
      <a:spcAft>
        <a:spcPct val="0"/>
      </a:spcAft>
      <a:buChar char="•"/>
      <a:defRPr sz="1100" kern="1200">
        <a:solidFill>
          <a:srgbClr val="0C2678"/>
        </a:solidFill>
        <a:latin typeface="Arial" charset="0"/>
        <a:ea typeface="+mn-ea"/>
        <a:cs typeface="+mn-cs"/>
      </a:defRPr>
    </a:lvl2pPr>
    <a:lvl3pPr marL="838200" algn="l" rtl="0" eaLnBrk="0" fontAlgn="base" hangingPunct="0">
      <a:spcBef>
        <a:spcPct val="30000"/>
      </a:spcBef>
      <a:spcAft>
        <a:spcPct val="0"/>
      </a:spcAft>
      <a:buChar char="•"/>
      <a:defRPr sz="1100" kern="1200">
        <a:solidFill>
          <a:srgbClr val="0C2678"/>
        </a:solidFill>
        <a:latin typeface="Arial" charset="0"/>
        <a:ea typeface="+mn-ea"/>
        <a:cs typeface="+mn-cs"/>
      </a:defRPr>
    </a:lvl3pPr>
    <a:lvl4pPr marL="1258888" algn="l" rtl="0" eaLnBrk="0" fontAlgn="base" hangingPunct="0">
      <a:spcBef>
        <a:spcPct val="30000"/>
      </a:spcBef>
      <a:spcAft>
        <a:spcPct val="0"/>
      </a:spcAft>
      <a:buChar char="•"/>
      <a:defRPr sz="1100" kern="1200">
        <a:solidFill>
          <a:srgbClr val="0C2678"/>
        </a:solidFill>
        <a:latin typeface="Arial" charset="0"/>
        <a:ea typeface="+mn-ea"/>
        <a:cs typeface="+mn-cs"/>
      </a:defRPr>
    </a:lvl4pPr>
    <a:lvl5pPr marL="1677988" algn="l" rtl="0" eaLnBrk="0" fontAlgn="base" hangingPunct="0">
      <a:spcBef>
        <a:spcPct val="30000"/>
      </a:spcBef>
      <a:spcAft>
        <a:spcPct val="0"/>
      </a:spcAft>
      <a:buChar char="•"/>
      <a:defRPr sz="1100" kern="1200">
        <a:solidFill>
          <a:srgbClr val="0C2678"/>
        </a:solidFill>
        <a:latin typeface="Arial" charset="0"/>
        <a:ea typeface="+mn-ea"/>
        <a:cs typeface="+mn-cs"/>
      </a:defRPr>
    </a:lvl5pPr>
    <a:lvl6pPr marL="2099234" algn="l" defTabSz="839694" rtl="0" eaLnBrk="1" latinLnBrk="0" hangingPunct="1">
      <a:defRPr sz="1100" kern="1200">
        <a:solidFill>
          <a:schemeClr val="tx1"/>
        </a:solidFill>
        <a:latin typeface="+mn-lt"/>
        <a:ea typeface="+mn-ea"/>
        <a:cs typeface="+mn-cs"/>
      </a:defRPr>
    </a:lvl6pPr>
    <a:lvl7pPr marL="2519081" algn="l" defTabSz="839694" rtl="0" eaLnBrk="1" latinLnBrk="0" hangingPunct="1">
      <a:defRPr sz="1100" kern="1200">
        <a:solidFill>
          <a:schemeClr val="tx1"/>
        </a:solidFill>
        <a:latin typeface="+mn-lt"/>
        <a:ea typeface="+mn-ea"/>
        <a:cs typeface="+mn-cs"/>
      </a:defRPr>
    </a:lvl7pPr>
    <a:lvl8pPr marL="2938927" algn="l" defTabSz="839694" rtl="0" eaLnBrk="1" latinLnBrk="0" hangingPunct="1">
      <a:defRPr sz="1100" kern="1200">
        <a:solidFill>
          <a:schemeClr val="tx1"/>
        </a:solidFill>
        <a:latin typeface="+mn-lt"/>
        <a:ea typeface="+mn-ea"/>
        <a:cs typeface="+mn-cs"/>
      </a:defRPr>
    </a:lvl8pPr>
    <a:lvl9pPr marL="3358774" algn="l" defTabSz="839694" rtl="0" eaLnBrk="1" latinLnBrk="0" hangingPunct="1">
      <a:defRPr sz="1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 slide">
    <p:bg>
      <p:bgPr>
        <a:solidFill>
          <a:schemeClr val="accent3"/>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2182813" y="1524995"/>
            <a:ext cx="5389562" cy="4561480"/>
          </a:xfrm>
        </p:spPr>
        <p:txBody>
          <a:bodyPr/>
          <a:lstStyle>
            <a:lvl1pPr>
              <a:lnSpc>
                <a:spcPts val="2300"/>
              </a:lnSpc>
              <a:spcAft>
                <a:spcPts val="700"/>
              </a:spcAft>
              <a:defRPr sz="2000" b="0">
                <a:solidFill>
                  <a:srgbClr val="FFFFFF"/>
                </a:solidFill>
                <a:latin typeface="+mj-lt"/>
              </a:defRPr>
            </a:lvl1pPr>
            <a:lvl2pPr>
              <a:spcAft>
                <a:spcPts val="0"/>
              </a:spcAft>
              <a:defRPr b="0">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GB" dirty="0" smtClean="0"/>
              <a:t>Click to edit </a:t>
            </a:r>
            <a:br>
              <a:rPr lang="en-GB" dirty="0" smtClean="0"/>
            </a:br>
            <a:r>
              <a:rPr lang="en-GB" dirty="0" smtClean="0"/>
              <a:t>Master text styles</a:t>
            </a:r>
            <a:endParaRPr lang="en-US" dirty="0"/>
          </a:p>
        </p:txBody>
      </p:sp>
    </p:spTree>
    <p:extLst>
      <p:ext uri="{BB962C8B-B14F-4D97-AF65-F5344CB8AC3E}">
        <p14:creationId xmlns:p14="http://schemas.microsoft.com/office/powerpoint/2010/main" xmlns="" val="1738366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ngle column Right">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a:xfrm>
            <a:off x="7572375" y="1587600"/>
            <a:ext cx="1795832" cy="4500000"/>
          </a:xfrm>
        </p:spPr>
        <p:txBody>
          <a:bodyPr/>
          <a:lstStyle>
            <a:lvl1pPr>
              <a:lnSpc>
                <a:spcPts val="1500"/>
              </a:lnSpc>
              <a:spcBef>
                <a:spcPts val="0"/>
              </a:spcBef>
              <a:spcAft>
                <a:spcPts val="700"/>
              </a:spcAft>
              <a:tabLst/>
              <a:defRPr sz="1100">
                <a:solidFill>
                  <a:schemeClr val="accent3"/>
                </a:solidFill>
              </a:defRPr>
            </a:lvl1pPr>
            <a:lvl2pPr>
              <a:lnSpc>
                <a:spcPts val="1500"/>
              </a:lnSpc>
              <a:spcBef>
                <a:spcPts val="0"/>
              </a:spcBef>
              <a:spcAft>
                <a:spcPts val="0"/>
              </a:spcAft>
              <a:tabLst/>
              <a:defRPr sz="1100" b="1">
                <a:solidFill>
                  <a:schemeClr val="accent2"/>
                </a:solidFill>
              </a:defRPr>
            </a:lvl2pPr>
            <a:lvl3pPr>
              <a:lnSpc>
                <a:spcPts val="1500"/>
              </a:lnSpc>
              <a:spcBef>
                <a:spcPts val="0"/>
              </a:spcBef>
              <a:spcAft>
                <a:spcPts val="500"/>
              </a:spcAft>
              <a:tabLst/>
              <a:defRPr sz="1100" b="0">
                <a:solidFill>
                  <a:schemeClr val="tx1"/>
                </a:solidFill>
              </a:defRPr>
            </a:lvl3pPr>
            <a:lvl4pPr marL="180000" indent="-180000">
              <a:lnSpc>
                <a:spcPts val="1500"/>
              </a:lnSpc>
              <a:spcBef>
                <a:spcPts val="0"/>
              </a:spcBef>
              <a:spcAft>
                <a:spcPts val="500"/>
              </a:spcAft>
              <a:tabLst/>
              <a:defRPr sz="1100" b="0">
                <a:solidFill>
                  <a:schemeClr val="tx1"/>
                </a:solidFill>
              </a:defRPr>
            </a:lvl4pPr>
            <a:lvl5pPr marL="360000" indent="-180000">
              <a:lnSpc>
                <a:spcPts val="1500"/>
              </a:lnSpc>
              <a:spcBef>
                <a:spcPts val="0"/>
              </a:spcBef>
              <a:spcAft>
                <a:spcPts val="500"/>
              </a:spcAft>
              <a:buFont typeface="Arial" pitchFamily="34" charset="0"/>
              <a:buChar char="‒"/>
              <a:tabLst/>
              <a:defRPr sz="1100" b="0">
                <a:solidFill>
                  <a:schemeClr val="tx1"/>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6" name="Text Placeholder 3"/>
          <p:cNvSpPr>
            <a:spLocks noGrp="1"/>
          </p:cNvSpPr>
          <p:nvPr>
            <p:ph type="body" sz="quarter" idx="14"/>
          </p:nvPr>
        </p:nvSpPr>
        <p:spPr>
          <a:xfrm>
            <a:off x="376859" y="294073"/>
            <a:ext cx="8991909" cy="902224"/>
          </a:xfrm>
        </p:spPr>
        <p:txBody>
          <a:bodyPr/>
          <a:lstStyle>
            <a:lvl1pPr>
              <a:lnSpc>
                <a:spcPts val="3200"/>
              </a:lnSpc>
              <a:spcAft>
                <a:spcPts val="0"/>
              </a:spcAft>
              <a:defRPr sz="3000" b="0">
                <a:solidFill>
                  <a:schemeClr val="accent1"/>
                </a:solidFill>
                <a:latin typeface="+mj-lt"/>
              </a:defRPr>
            </a:lvl1pPr>
            <a:lvl2pPr>
              <a:lnSpc>
                <a:spcPts val="3200"/>
              </a:lnSpc>
              <a:spcAft>
                <a:spcPts val="0"/>
              </a:spcAft>
              <a:defRPr sz="3000" b="0">
                <a:solidFill>
                  <a:schemeClr val="accent3"/>
                </a:solidFill>
                <a:latin typeface="+mj-lt"/>
              </a:defRPr>
            </a:lvl2pPr>
            <a:lvl3pPr>
              <a:lnSpc>
                <a:spcPts val="3200"/>
              </a:lnSpc>
              <a:spcAft>
                <a:spcPts val="0"/>
              </a:spcAft>
              <a:defRPr sz="3000" b="0">
                <a:latin typeface="+mj-lt"/>
              </a:defRPr>
            </a:lvl3pPr>
            <a:lvl4pPr>
              <a:lnSpc>
                <a:spcPts val="3200"/>
              </a:lnSpc>
              <a:spcAft>
                <a:spcPts val="0"/>
              </a:spcAft>
              <a:defRPr sz="3000" b="0">
                <a:latin typeface="+mj-lt"/>
              </a:defRPr>
            </a:lvl4pPr>
            <a:lvl5pPr>
              <a:lnSpc>
                <a:spcPts val="3200"/>
              </a:lnSpc>
              <a:spcAft>
                <a:spcPts val="0"/>
              </a:spcAft>
              <a:defRPr sz="3000" b="0">
                <a:latin typeface="+mj-lt"/>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xmlns="" val="4093649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ngle column Left">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a:xfrm>
            <a:off x="2184400" y="1587600"/>
            <a:ext cx="1795832" cy="4500000"/>
          </a:xfrm>
        </p:spPr>
        <p:txBody>
          <a:bodyPr/>
          <a:lstStyle>
            <a:lvl1pPr>
              <a:lnSpc>
                <a:spcPts val="1500"/>
              </a:lnSpc>
              <a:spcBef>
                <a:spcPts val="0"/>
              </a:spcBef>
              <a:spcAft>
                <a:spcPts val="700"/>
              </a:spcAft>
              <a:tabLst/>
              <a:defRPr sz="1100">
                <a:solidFill>
                  <a:schemeClr val="accent3"/>
                </a:solidFill>
              </a:defRPr>
            </a:lvl1pPr>
            <a:lvl2pPr>
              <a:lnSpc>
                <a:spcPts val="1500"/>
              </a:lnSpc>
              <a:spcBef>
                <a:spcPts val="0"/>
              </a:spcBef>
              <a:spcAft>
                <a:spcPts val="0"/>
              </a:spcAft>
              <a:tabLst/>
              <a:defRPr sz="1100" b="1">
                <a:solidFill>
                  <a:schemeClr val="accent2"/>
                </a:solidFill>
              </a:defRPr>
            </a:lvl2pPr>
            <a:lvl3pPr>
              <a:lnSpc>
                <a:spcPts val="1500"/>
              </a:lnSpc>
              <a:spcBef>
                <a:spcPts val="0"/>
              </a:spcBef>
              <a:spcAft>
                <a:spcPts val="500"/>
              </a:spcAft>
              <a:tabLst/>
              <a:defRPr sz="1100" b="0">
                <a:solidFill>
                  <a:schemeClr val="tx1"/>
                </a:solidFill>
              </a:defRPr>
            </a:lvl3pPr>
            <a:lvl4pPr marL="180000" indent="-180000">
              <a:lnSpc>
                <a:spcPts val="1500"/>
              </a:lnSpc>
              <a:spcBef>
                <a:spcPts val="0"/>
              </a:spcBef>
              <a:spcAft>
                <a:spcPts val="500"/>
              </a:spcAft>
              <a:tabLst/>
              <a:defRPr sz="1100" b="0">
                <a:solidFill>
                  <a:schemeClr val="tx1"/>
                </a:solidFill>
              </a:defRPr>
            </a:lvl4pPr>
            <a:lvl5pPr marL="360000" indent="-180000">
              <a:lnSpc>
                <a:spcPts val="1500"/>
              </a:lnSpc>
              <a:spcBef>
                <a:spcPts val="0"/>
              </a:spcBef>
              <a:spcAft>
                <a:spcPts val="500"/>
              </a:spcAft>
              <a:buFont typeface="Arial" pitchFamily="34" charset="0"/>
              <a:buChar char="‒"/>
              <a:tabLst/>
              <a:defRPr sz="1100" b="0">
                <a:solidFill>
                  <a:schemeClr val="tx1"/>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cxnSp>
        <p:nvCxnSpPr>
          <p:cNvPr id="6" name="Straight Connector 5"/>
          <p:cNvCxnSpPr/>
          <p:nvPr userDrawn="1"/>
        </p:nvCxnSpPr>
        <p:spPr bwMode="auto">
          <a:xfrm>
            <a:off x="397547" y="1646755"/>
            <a:ext cx="1565132" cy="2382"/>
          </a:xfrm>
          <a:prstGeom prst="line">
            <a:avLst/>
          </a:prstGeom>
          <a:solidFill>
            <a:schemeClr val="bg1"/>
          </a:solidFill>
          <a:ln w="6350" cap="flat" cmpd="sng" algn="ctr">
            <a:solidFill>
              <a:schemeClr val="accent3"/>
            </a:solidFill>
            <a:prstDash val="solid"/>
            <a:round/>
            <a:headEnd type="none" w="med" len="med"/>
            <a:tailEnd type="none" w="med" len="med"/>
          </a:ln>
          <a:effectLst/>
        </p:spPr>
      </p:cxnSp>
      <p:sp>
        <p:nvSpPr>
          <p:cNvPr id="8" name="Text Placeholder 3"/>
          <p:cNvSpPr>
            <a:spLocks noGrp="1"/>
          </p:cNvSpPr>
          <p:nvPr>
            <p:ph type="body" sz="quarter" idx="13" hasCustomPrompt="1"/>
          </p:nvPr>
        </p:nvSpPr>
        <p:spPr>
          <a:xfrm>
            <a:off x="396875" y="1720960"/>
            <a:ext cx="1646238" cy="1676290"/>
          </a:xfrm>
        </p:spPr>
        <p:txBody>
          <a:bodyPr/>
          <a:lstStyle>
            <a:lvl1pPr marL="82550" indent="-82550">
              <a:defRPr sz="1400" b="0">
                <a:latin typeface="+mj-lt"/>
              </a:defRPr>
            </a:lvl1pPr>
            <a:lvl2pPr marL="82550" indent="-3175">
              <a:lnSpc>
                <a:spcPts val="1000"/>
              </a:lnSpc>
              <a:defRPr sz="800">
                <a:solidFill>
                  <a:schemeClr val="tx1"/>
                </a:solidFill>
              </a:defRPr>
            </a:lvl2pPr>
            <a:lvl3pPr marL="82550" indent="-3175">
              <a:lnSpc>
                <a:spcPts val="1000"/>
              </a:lnSpc>
              <a:defRPr sz="800">
                <a:solidFill>
                  <a:schemeClr val="tx1"/>
                </a:solidFill>
              </a:defRPr>
            </a:lvl3pPr>
            <a:lvl4pPr>
              <a:lnSpc>
                <a:spcPts val="1000"/>
              </a:lnSpc>
              <a:defRPr sz="800">
                <a:solidFill>
                  <a:schemeClr val="tx1"/>
                </a:solidFill>
              </a:defRPr>
            </a:lvl4pPr>
            <a:lvl5pPr>
              <a:lnSpc>
                <a:spcPts val="1000"/>
              </a:lnSpc>
              <a:defRPr sz="800">
                <a:solidFill>
                  <a:schemeClr val="tx1"/>
                </a:solidFill>
              </a:defRPr>
            </a:lvl5pPr>
          </a:lstStyle>
          <a:p>
            <a:pPr lvl="0"/>
            <a:r>
              <a:rPr lang="en-GB" dirty="0" smtClean="0"/>
              <a:t>“Click to edit Master text styles</a:t>
            </a:r>
          </a:p>
          <a:p>
            <a:pPr lvl="1"/>
            <a:r>
              <a:rPr lang="en-GB" dirty="0" smtClean="0"/>
              <a:t>Second level</a:t>
            </a:r>
          </a:p>
          <a:p>
            <a:pPr lvl="2"/>
            <a:r>
              <a:rPr lang="en-GB" dirty="0" smtClean="0"/>
              <a:t>Third level</a:t>
            </a:r>
            <a:endParaRPr lang="en-US" dirty="0"/>
          </a:p>
        </p:txBody>
      </p:sp>
      <p:sp>
        <p:nvSpPr>
          <p:cNvPr id="11" name="Text Placeholder 3"/>
          <p:cNvSpPr>
            <a:spLocks noGrp="1"/>
          </p:cNvSpPr>
          <p:nvPr>
            <p:ph type="body" sz="quarter" idx="14"/>
          </p:nvPr>
        </p:nvSpPr>
        <p:spPr>
          <a:xfrm>
            <a:off x="376859" y="294073"/>
            <a:ext cx="8991909" cy="902224"/>
          </a:xfrm>
        </p:spPr>
        <p:txBody>
          <a:bodyPr/>
          <a:lstStyle>
            <a:lvl1pPr>
              <a:lnSpc>
                <a:spcPts val="3200"/>
              </a:lnSpc>
              <a:spcAft>
                <a:spcPts val="0"/>
              </a:spcAft>
              <a:defRPr sz="3000" b="0">
                <a:solidFill>
                  <a:schemeClr val="accent1"/>
                </a:solidFill>
                <a:latin typeface="+mj-lt"/>
              </a:defRPr>
            </a:lvl1pPr>
            <a:lvl2pPr>
              <a:lnSpc>
                <a:spcPts val="3200"/>
              </a:lnSpc>
              <a:spcAft>
                <a:spcPts val="0"/>
              </a:spcAft>
              <a:defRPr sz="3000" b="0">
                <a:solidFill>
                  <a:schemeClr val="accent3"/>
                </a:solidFill>
                <a:latin typeface="+mj-lt"/>
              </a:defRPr>
            </a:lvl2pPr>
            <a:lvl3pPr>
              <a:lnSpc>
                <a:spcPts val="3200"/>
              </a:lnSpc>
              <a:spcAft>
                <a:spcPts val="0"/>
              </a:spcAft>
              <a:defRPr sz="3000" b="0">
                <a:latin typeface="+mj-lt"/>
              </a:defRPr>
            </a:lvl3pPr>
            <a:lvl4pPr>
              <a:lnSpc>
                <a:spcPts val="3200"/>
              </a:lnSpc>
              <a:spcAft>
                <a:spcPts val="0"/>
              </a:spcAft>
              <a:defRPr sz="3000" b="0">
                <a:latin typeface="+mj-lt"/>
              </a:defRPr>
            </a:lvl4pPr>
            <a:lvl5pPr>
              <a:lnSpc>
                <a:spcPts val="3200"/>
              </a:lnSpc>
              <a:spcAft>
                <a:spcPts val="0"/>
              </a:spcAft>
              <a:defRPr sz="3000" b="0">
                <a:latin typeface="+mj-lt"/>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xmlns="" val="2407391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ography Slide">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a:xfrm>
            <a:off x="4562476" y="1587600"/>
            <a:ext cx="4805732" cy="4500000"/>
          </a:xfrm>
        </p:spPr>
        <p:txBody>
          <a:bodyPr/>
          <a:lstStyle>
            <a:lvl1pPr>
              <a:lnSpc>
                <a:spcPts val="1500"/>
              </a:lnSpc>
              <a:spcBef>
                <a:spcPts val="0"/>
              </a:spcBef>
              <a:spcAft>
                <a:spcPts val="0"/>
              </a:spcAft>
              <a:tabLst/>
              <a:defRPr sz="1100">
                <a:solidFill>
                  <a:schemeClr val="accent2"/>
                </a:solidFill>
              </a:defRPr>
            </a:lvl1pPr>
            <a:lvl2pPr>
              <a:lnSpc>
                <a:spcPts val="1500"/>
              </a:lnSpc>
              <a:spcBef>
                <a:spcPts val="0"/>
              </a:spcBef>
              <a:spcAft>
                <a:spcPts val="0"/>
              </a:spcAft>
              <a:tabLst/>
              <a:defRPr sz="1100" b="1">
                <a:solidFill>
                  <a:srgbClr val="002776"/>
                </a:solidFill>
              </a:defRPr>
            </a:lvl2pPr>
            <a:lvl3pPr>
              <a:lnSpc>
                <a:spcPts val="1500"/>
              </a:lnSpc>
              <a:spcBef>
                <a:spcPts val="0"/>
              </a:spcBef>
              <a:spcAft>
                <a:spcPts val="500"/>
              </a:spcAft>
              <a:tabLst/>
              <a:defRPr sz="1100" b="0">
                <a:solidFill>
                  <a:schemeClr val="tx1"/>
                </a:solidFill>
              </a:defRPr>
            </a:lvl3pPr>
            <a:lvl4pPr>
              <a:lnSpc>
                <a:spcPts val="1500"/>
              </a:lnSpc>
              <a:spcBef>
                <a:spcPts val="0"/>
              </a:spcBef>
              <a:spcAft>
                <a:spcPts val="500"/>
              </a:spcAft>
              <a:tabLst/>
              <a:defRPr sz="1100" b="0">
                <a:solidFill>
                  <a:schemeClr val="tx1"/>
                </a:solidFill>
              </a:defRPr>
            </a:lvl4pPr>
            <a:lvl5pPr marL="358775" indent="-180000">
              <a:lnSpc>
                <a:spcPts val="1500"/>
              </a:lnSpc>
              <a:spcBef>
                <a:spcPts val="0"/>
              </a:spcBef>
              <a:spcAft>
                <a:spcPts val="500"/>
              </a:spcAft>
              <a:buFont typeface="Arial" pitchFamily="34" charset="0"/>
              <a:buChar char="‒"/>
              <a:tabLst/>
              <a:defRPr sz="1100" b="0">
                <a:solidFill>
                  <a:schemeClr val="tx1"/>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cxnSp>
        <p:nvCxnSpPr>
          <p:cNvPr id="11" name="Straight Connector 10"/>
          <p:cNvCxnSpPr/>
          <p:nvPr userDrawn="1"/>
        </p:nvCxnSpPr>
        <p:spPr bwMode="auto">
          <a:xfrm>
            <a:off x="397547" y="1646755"/>
            <a:ext cx="1565132" cy="2382"/>
          </a:xfrm>
          <a:prstGeom prst="line">
            <a:avLst/>
          </a:prstGeom>
          <a:solidFill>
            <a:schemeClr val="bg1"/>
          </a:solidFill>
          <a:ln w="6350" cap="flat" cmpd="sng" algn="ctr">
            <a:solidFill>
              <a:schemeClr val="accent3"/>
            </a:solidFill>
            <a:prstDash val="solid"/>
            <a:round/>
            <a:headEnd type="none" w="med" len="med"/>
            <a:tailEnd type="none" w="med" len="med"/>
          </a:ln>
          <a:effectLst/>
        </p:spPr>
      </p:cxnSp>
      <p:sp>
        <p:nvSpPr>
          <p:cNvPr id="12" name="Text Placeholder 3"/>
          <p:cNvSpPr>
            <a:spLocks noGrp="1"/>
          </p:cNvSpPr>
          <p:nvPr>
            <p:ph type="body" sz="quarter" idx="13" hasCustomPrompt="1"/>
          </p:nvPr>
        </p:nvSpPr>
        <p:spPr>
          <a:xfrm>
            <a:off x="396875" y="1720960"/>
            <a:ext cx="1646238" cy="1676290"/>
          </a:xfrm>
        </p:spPr>
        <p:txBody>
          <a:bodyPr/>
          <a:lstStyle>
            <a:lvl1pPr marL="82550" indent="-82550">
              <a:defRPr sz="1400" b="0">
                <a:latin typeface="+mj-lt"/>
              </a:defRPr>
            </a:lvl1pPr>
            <a:lvl2pPr marL="82550" indent="-3175">
              <a:lnSpc>
                <a:spcPts val="1000"/>
              </a:lnSpc>
              <a:defRPr sz="800">
                <a:solidFill>
                  <a:schemeClr val="tx1"/>
                </a:solidFill>
              </a:defRPr>
            </a:lvl2pPr>
            <a:lvl3pPr marL="82550" indent="-3175">
              <a:lnSpc>
                <a:spcPts val="1000"/>
              </a:lnSpc>
              <a:defRPr sz="800">
                <a:solidFill>
                  <a:schemeClr val="tx1"/>
                </a:solidFill>
              </a:defRPr>
            </a:lvl3pPr>
            <a:lvl4pPr>
              <a:lnSpc>
                <a:spcPts val="1000"/>
              </a:lnSpc>
              <a:defRPr sz="800">
                <a:solidFill>
                  <a:schemeClr val="tx1"/>
                </a:solidFill>
              </a:defRPr>
            </a:lvl4pPr>
            <a:lvl5pPr>
              <a:lnSpc>
                <a:spcPts val="1000"/>
              </a:lnSpc>
              <a:defRPr sz="800">
                <a:solidFill>
                  <a:schemeClr val="tx1"/>
                </a:solidFill>
              </a:defRPr>
            </a:lvl5pPr>
          </a:lstStyle>
          <a:p>
            <a:pPr lvl="0"/>
            <a:r>
              <a:rPr lang="en-GB" dirty="0" smtClean="0"/>
              <a:t>“Click to edit Master text styles</a:t>
            </a:r>
          </a:p>
          <a:p>
            <a:pPr lvl="1"/>
            <a:r>
              <a:rPr lang="en-GB" dirty="0" smtClean="0"/>
              <a:t>Second level</a:t>
            </a:r>
          </a:p>
          <a:p>
            <a:pPr lvl="2"/>
            <a:r>
              <a:rPr lang="en-GB" dirty="0" smtClean="0"/>
              <a:t>Third level</a:t>
            </a:r>
            <a:endParaRPr lang="en-US" dirty="0"/>
          </a:p>
        </p:txBody>
      </p:sp>
      <p:sp>
        <p:nvSpPr>
          <p:cNvPr id="6" name="Picture Placeholder 5"/>
          <p:cNvSpPr>
            <a:spLocks noGrp="1"/>
          </p:cNvSpPr>
          <p:nvPr>
            <p:ph type="pic" sz="quarter" idx="14"/>
          </p:nvPr>
        </p:nvSpPr>
        <p:spPr>
          <a:xfrm>
            <a:off x="2184400" y="1633537"/>
            <a:ext cx="2070100" cy="1350000"/>
          </a:xfrm>
          <a:solidFill>
            <a:schemeClr val="bg1">
              <a:lumMod val="85000"/>
              <a:alpha val="75000"/>
            </a:schemeClr>
          </a:solidFill>
        </p:spPr>
        <p:txBody>
          <a:bodyPr/>
          <a:lstStyle/>
          <a:p>
            <a:r>
              <a:rPr lang="en-US" smtClean="0"/>
              <a:t>Click icon to add picture</a:t>
            </a:r>
            <a:endParaRPr lang="en-US"/>
          </a:p>
        </p:txBody>
      </p:sp>
      <p:sp>
        <p:nvSpPr>
          <p:cNvPr id="16" name="Picture Placeholder 5"/>
          <p:cNvSpPr>
            <a:spLocks noGrp="1"/>
          </p:cNvSpPr>
          <p:nvPr>
            <p:ph type="pic" sz="quarter" idx="15"/>
          </p:nvPr>
        </p:nvSpPr>
        <p:spPr>
          <a:xfrm>
            <a:off x="2184400" y="3823965"/>
            <a:ext cx="2070100" cy="1350000"/>
          </a:xfrm>
          <a:solidFill>
            <a:schemeClr val="bg1">
              <a:lumMod val="85000"/>
              <a:alpha val="75000"/>
            </a:schemeClr>
          </a:solidFill>
        </p:spPr>
        <p:txBody>
          <a:bodyPr/>
          <a:lstStyle/>
          <a:p>
            <a:r>
              <a:rPr lang="en-US" smtClean="0"/>
              <a:t>Click icon to add picture</a:t>
            </a:r>
            <a:endParaRPr lang="en-US"/>
          </a:p>
        </p:txBody>
      </p:sp>
      <p:sp>
        <p:nvSpPr>
          <p:cNvPr id="13" name="Text Placeholder 3"/>
          <p:cNvSpPr>
            <a:spLocks noGrp="1"/>
          </p:cNvSpPr>
          <p:nvPr>
            <p:ph type="body" sz="quarter" idx="16"/>
          </p:nvPr>
        </p:nvSpPr>
        <p:spPr>
          <a:xfrm>
            <a:off x="376859" y="294073"/>
            <a:ext cx="8991909" cy="902224"/>
          </a:xfrm>
        </p:spPr>
        <p:txBody>
          <a:bodyPr/>
          <a:lstStyle>
            <a:lvl1pPr>
              <a:lnSpc>
                <a:spcPts val="3200"/>
              </a:lnSpc>
              <a:spcAft>
                <a:spcPts val="0"/>
              </a:spcAft>
              <a:defRPr sz="3000" b="0">
                <a:solidFill>
                  <a:schemeClr val="accent1"/>
                </a:solidFill>
                <a:latin typeface="+mj-lt"/>
              </a:defRPr>
            </a:lvl1pPr>
            <a:lvl2pPr>
              <a:lnSpc>
                <a:spcPts val="3200"/>
              </a:lnSpc>
              <a:spcAft>
                <a:spcPts val="0"/>
              </a:spcAft>
              <a:defRPr sz="3000" b="0">
                <a:solidFill>
                  <a:schemeClr val="accent3"/>
                </a:solidFill>
                <a:latin typeface="+mj-lt"/>
              </a:defRPr>
            </a:lvl2pPr>
            <a:lvl3pPr>
              <a:lnSpc>
                <a:spcPts val="3200"/>
              </a:lnSpc>
              <a:spcAft>
                <a:spcPts val="0"/>
              </a:spcAft>
              <a:defRPr sz="3000" b="0">
                <a:latin typeface="+mj-lt"/>
              </a:defRPr>
            </a:lvl3pPr>
            <a:lvl4pPr>
              <a:lnSpc>
                <a:spcPts val="3200"/>
              </a:lnSpc>
              <a:spcAft>
                <a:spcPts val="0"/>
              </a:spcAft>
              <a:defRPr sz="3000" b="0">
                <a:latin typeface="+mj-lt"/>
              </a:defRPr>
            </a:lvl4pPr>
            <a:lvl5pPr>
              <a:lnSpc>
                <a:spcPts val="3200"/>
              </a:lnSpc>
              <a:spcAft>
                <a:spcPts val="0"/>
              </a:spcAft>
              <a:defRPr sz="3000" b="0">
                <a:latin typeface="+mj-lt"/>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xmlns="" val="18441647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ppendix CV">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a:xfrm>
            <a:off x="2169666" y="3059964"/>
            <a:ext cx="2250000" cy="2838697"/>
          </a:xfrm>
        </p:spPr>
        <p:txBody>
          <a:bodyPr/>
          <a:lstStyle>
            <a:lvl1pPr>
              <a:lnSpc>
                <a:spcPts val="1200"/>
              </a:lnSpc>
              <a:spcBef>
                <a:spcPts val="0"/>
              </a:spcBef>
              <a:spcAft>
                <a:spcPts val="0"/>
              </a:spcAft>
              <a:tabLst/>
              <a:defRPr sz="1000">
                <a:solidFill>
                  <a:schemeClr val="accent2"/>
                </a:solidFill>
              </a:defRPr>
            </a:lvl1pPr>
            <a:lvl2pPr>
              <a:lnSpc>
                <a:spcPts val="1200"/>
              </a:lnSpc>
              <a:spcBef>
                <a:spcPts val="0"/>
              </a:spcBef>
              <a:spcAft>
                <a:spcPts val="0"/>
              </a:spcAft>
              <a:tabLst/>
              <a:defRPr sz="1000" b="1">
                <a:solidFill>
                  <a:srgbClr val="002776"/>
                </a:solidFill>
              </a:defRPr>
            </a:lvl2pPr>
            <a:lvl3pPr>
              <a:lnSpc>
                <a:spcPts val="1100"/>
              </a:lnSpc>
              <a:spcBef>
                <a:spcPts val="0"/>
              </a:spcBef>
              <a:spcAft>
                <a:spcPts val="300"/>
              </a:spcAft>
              <a:tabLst/>
              <a:defRPr sz="900" b="0">
                <a:solidFill>
                  <a:schemeClr val="tx1"/>
                </a:solidFill>
              </a:defRPr>
            </a:lvl3pPr>
            <a:lvl4pPr>
              <a:lnSpc>
                <a:spcPts val="1100"/>
              </a:lnSpc>
              <a:spcBef>
                <a:spcPts val="0"/>
              </a:spcBef>
              <a:spcAft>
                <a:spcPts val="300"/>
              </a:spcAft>
              <a:tabLst/>
              <a:defRPr sz="900" b="0">
                <a:solidFill>
                  <a:schemeClr val="tx1"/>
                </a:solidFill>
              </a:defRPr>
            </a:lvl4pPr>
            <a:lvl5pPr marL="358775" indent="-184150">
              <a:lnSpc>
                <a:spcPts val="1100"/>
              </a:lnSpc>
              <a:spcBef>
                <a:spcPts val="0"/>
              </a:spcBef>
              <a:spcAft>
                <a:spcPts val="300"/>
              </a:spcAft>
              <a:buFont typeface="Arial" pitchFamily="34" charset="0"/>
              <a:buChar char="‒"/>
              <a:tabLst/>
              <a:defRPr sz="900" b="0">
                <a:solidFill>
                  <a:schemeClr val="tx1"/>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11" name="Straight Connector 10"/>
          <p:cNvCxnSpPr/>
          <p:nvPr userDrawn="1"/>
        </p:nvCxnSpPr>
        <p:spPr bwMode="auto">
          <a:xfrm>
            <a:off x="397547" y="1646755"/>
            <a:ext cx="1565132" cy="2382"/>
          </a:xfrm>
          <a:prstGeom prst="line">
            <a:avLst/>
          </a:prstGeom>
          <a:solidFill>
            <a:schemeClr val="bg1"/>
          </a:solidFill>
          <a:ln w="6350" cap="flat" cmpd="sng" algn="ctr">
            <a:solidFill>
              <a:schemeClr val="accent3"/>
            </a:solidFill>
            <a:prstDash val="solid"/>
            <a:round/>
            <a:headEnd type="none" w="med" len="med"/>
            <a:tailEnd type="none" w="med" len="med"/>
          </a:ln>
          <a:effectLst/>
        </p:spPr>
      </p:cxnSp>
      <p:sp>
        <p:nvSpPr>
          <p:cNvPr id="12" name="Text Placeholder 3"/>
          <p:cNvSpPr>
            <a:spLocks noGrp="1"/>
          </p:cNvSpPr>
          <p:nvPr>
            <p:ph type="body" sz="quarter" idx="13" hasCustomPrompt="1"/>
          </p:nvPr>
        </p:nvSpPr>
        <p:spPr>
          <a:xfrm>
            <a:off x="396875" y="1720960"/>
            <a:ext cx="1646238" cy="1676290"/>
          </a:xfrm>
        </p:spPr>
        <p:txBody>
          <a:bodyPr/>
          <a:lstStyle>
            <a:lvl1pPr marL="82550" indent="-82550">
              <a:defRPr sz="1400" b="0">
                <a:latin typeface="+mj-lt"/>
              </a:defRPr>
            </a:lvl1pPr>
            <a:lvl2pPr marL="82550" indent="-3175">
              <a:lnSpc>
                <a:spcPts val="1000"/>
              </a:lnSpc>
              <a:defRPr sz="800">
                <a:solidFill>
                  <a:schemeClr val="tx1"/>
                </a:solidFill>
              </a:defRPr>
            </a:lvl2pPr>
            <a:lvl3pPr marL="82550" indent="-3175">
              <a:lnSpc>
                <a:spcPts val="1000"/>
              </a:lnSpc>
              <a:defRPr sz="800">
                <a:solidFill>
                  <a:schemeClr val="tx1"/>
                </a:solidFill>
              </a:defRPr>
            </a:lvl3pPr>
            <a:lvl4pPr>
              <a:lnSpc>
                <a:spcPts val="1000"/>
              </a:lnSpc>
              <a:defRPr sz="800">
                <a:solidFill>
                  <a:schemeClr val="tx1"/>
                </a:solidFill>
              </a:defRPr>
            </a:lvl4pPr>
            <a:lvl5pPr>
              <a:lnSpc>
                <a:spcPts val="1000"/>
              </a:lnSpc>
              <a:defRPr sz="800">
                <a:solidFill>
                  <a:schemeClr val="tx1"/>
                </a:solidFill>
              </a:defRPr>
            </a:lvl5pPr>
          </a:lstStyle>
          <a:p>
            <a:pPr lvl="0"/>
            <a:r>
              <a:rPr lang="en-GB" dirty="0" smtClean="0"/>
              <a:t>“Click to edit Master text styles</a:t>
            </a:r>
          </a:p>
          <a:p>
            <a:pPr lvl="1"/>
            <a:r>
              <a:rPr lang="en-GB" dirty="0" smtClean="0"/>
              <a:t>Second level</a:t>
            </a:r>
          </a:p>
          <a:p>
            <a:pPr lvl="2"/>
            <a:r>
              <a:rPr lang="en-GB" dirty="0" smtClean="0"/>
              <a:t>Third level</a:t>
            </a:r>
            <a:endParaRPr lang="en-US" dirty="0"/>
          </a:p>
        </p:txBody>
      </p:sp>
      <p:sp>
        <p:nvSpPr>
          <p:cNvPr id="6" name="Picture Placeholder 5"/>
          <p:cNvSpPr>
            <a:spLocks noGrp="1"/>
          </p:cNvSpPr>
          <p:nvPr>
            <p:ph type="pic" sz="quarter" idx="14"/>
          </p:nvPr>
        </p:nvSpPr>
        <p:spPr>
          <a:xfrm>
            <a:off x="2169666" y="1633537"/>
            <a:ext cx="2250000" cy="1350000"/>
          </a:xfrm>
          <a:solidFill>
            <a:schemeClr val="bg1">
              <a:lumMod val="85000"/>
              <a:alpha val="75000"/>
            </a:schemeClr>
          </a:solidFill>
        </p:spPr>
        <p:txBody>
          <a:bodyPr/>
          <a:lstStyle/>
          <a:p>
            <a:r>
              <a:rPr lang="en-US" smtClean="0"/>
              <a:t>Click icon to add picture</a:t>
            </a:r>
            <a:endParaRPr lang="en-US"/>
          </a:p>
        </p:txBody>
      </p:sp>
      <p:sp>
        <p:nvSpPr>
          <p:cNvPr id="20" name="Picture Placeholder 5"/>
          <p:cNvSpPr>
            <a:spLocks noGrp="1"/>
          </p:cNvSpPr>
          <p:nvPr>
            <p:ph type="pic" sz="quarter" idx="16"/>
          </p:nvPr>
        </p:nvSpPr>
        <p:spPr>
          <a:xfrm>
            <a:off x="7113240" y="1633537"/>
            <a:ext cx="2250000" cy="1350000"/>
          </a:xfrm>
          <a:solidFill>
            <a:schemeClr val="bg1">
              <a:lumMod val="85000"/>
              <a:alpha val="75000"/>
            </a:schemeClr>
          </a:solidFill>
        </p:spPr>
        <p:txBody>
          <a:bodyPr/>
          <a:lstStyle/>
          <a:p>
            <a:r>
              <a:rPr lang="en-US" smtClean="0"/>
              <a:t>Click icon to add picture</a:t>
            </a:r>
            <a:endParaRPr lang="en-US"/>
          </a:p>
        </p:txBody>
      </p:sp>
      <p:sp>
        <p:nvSpPr>
          <p:cNvPr id="22" name="Picture Placeholder 5"/>
          <p:cNvSpPr>
            <a:spLocks noGrp="1"/>
          </p:cNvSpPr>
          <p:nvPr>
            <p:ph type="pic" sz="quarter" idx="18"/>
          </p:nvPr>
        </p:nvSpPr>
        <p:spPr>
          <a:xfrm>
            <a:off x="4637359" y="1633537"/>
            <a:ext cx="2250000" cy="1350000"/>
          </a:xfrm>
          <a:solidFill>
            <a:schemeClr val="bg1">
              <a:lumMod val="85000"/>
              <a:alpha val="75000"/>
            </a:schemeClr>
          </a:solidFill>
        </p:spPr>
        <p:txBody>
          <a:bodyPr/>
          <a:lstStyle/>
          <a:p>
            <a:r>
              <a:rPr lang="en-US" smtClean="0"/>
              <a:t>Click icon to add picture</a:t>
            </a:r>
            <a:endParaRPr lang="en-US"/>
          </a:p>
        </p:txBody>
      </p:sp>
      <p:sp>
        <p:nvSpPr>
          <p:cNvPr id="23" name="Text Placeholder 6"/>
          <p:cNvSpPr>
            <a:spLocks noGrp="1"/>
          </p:cNvSpPr>
          <p:nvPr>
            <p:ph type="body" sz="quarter" idx="19"/>
          </p:nvPr>
        </p:nvSpPr>
        <p:spPr>
          <a:xfrm>
            <a:off x="4646562" y="3059964"/>
            <a:ext cx="2250000" cy="2838697"/>
          </a:xfrm>
        </p:spPr>
        <p:txBody>
          <a:bodyPr/>
          <a:lstStyle>
            <a:lvl1pPr>
              <a:lnSpc>
                <a:spcPts val="1200"/>
              </a:lnSpc>
              <a:spcBef>
                <a:spcPts val="0"/>
              </a:spcBef>
              <a:spcAft>
                <a:spcPts val="0"/>
              </a:spcAft>
              <a:tabLst/>
              <a:defRPr sz="1000">
                <a:solidFill>
                  <a:schemeClr val="accent2"/>
                </a:solidFill>
              </a:defRPr>
            </a:lvl1pPr>
            <a:lvl2pPr>
              <a:lnSpc>
                <a:spcPts val="1200"/>
              </a:lnSpc>
              <a:spcBef>
                <a:spcPts val="0"/>
              </a:spcBef>
              <a:spcAft>
                <a:spcPts val="0"/>
              </a:spcAft>
              <a:tabLst/>
              <a:defRPr sz="1000" b="1">
                <a:solidFill>
                  <a:srgbClr val="002776"/>
                </a:solidFill>
              </a:defRPr>
            </a:lvl2pPr>
            <a:lvl3pPr>
              <a:lnSpc>
                <a:spcPts val="1100"/>
              </a:lnSpc>
              <a:spcBef>
                <a:spcPts val="0"/>
              </a:spcBef>
              <a:spcAft>
                <a:spcPts val="300"/>
              </a:spcAft>
              <a:tabLst/>
              <a:defRPr sz="900" b="0">
                <a:solidFill>
                  <a:schemeClr val="tx1"/>
                </a:solidFill>
              </a:defRPr>
            </a:lvl3pPr>
            <a:lvl4pPr>
              <a:lnSpc>
                <a:spcPts val="1100"/>
              </a:lnSpc>
              <a:spcBef>
                <a:spcPts val="0"/>
              </a:spcBef>
              <a:spcAft>
                <a:spcPts val="300"/>
              </a:spcAft>
              <a:tabLst/>
              <a:defRPr sz="900" b="0">
                <a:solidFill>
                  <a:schemeClr val="tx1"/>
                </a:solidFill>
              </a:defRPr>
            </a:lvl4pPr>
            <a:lvl5pPr marL="358775" indent="-184150">
              <a:lnSpc>
                <a:spcPts val="1100"/>
              </a:lnSpc>
              <a:spcBef>
                <a:spcPts val="0"/>
              </a:spcBef>
              <a:spcAft>
                <a:spcPts val="300"/>
              </a:spcAft>
              <a:buFont typeface="Arial" pitchFamily="34" charset="0"/>
              <a:buChar char="‒"/>
              <a:tabLst/>
              <a:defRPr sz="900" b="0">
                <a:solidFill>
                  <a:schemeClr val="tx1"/>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4" name="Text Placeholder 6"/>
          <p:cNvSpPr>
            <a:spLocks noGrp="1"/>
          </p:cNvSpPr>
          <p:nvPr>
            <p:ph type="body" sz="quarter" idx="20"/>
          </p:nvPr>
        </p:nvSpPr>
        <p:spPr>
          <a:xfrm>
            <a:off x="7113240" y="3059964"/>
            <a:ext cx="2250000" cy="2838697"/>
          </a:xfrm>
        </p:spPr>
        <p:txBody>
          <a:bodyPr/>
          <a:lstStyle>
            <a:lvl1pPr>
              <a:lnSpc>
                <a:spcPts val="1200"/>
              </a:lnSpc>
              <a:spcBef>
                <a:spcPts val="0"/>
              </a:spcBef>
              <a:spcAft>
                <a:spcPts val="0"/>
              </a:spcAft>
              <a:tabLst/>
              <a:defRPr sz="1000">
                <a:solidFill>
                  <a:schemeClr val="accent2"/>
                </a:solidFill>
              </a:defRPr>
            </a:lvl1pPr>
            <a:lvl2pPr>
              <a:lnSpc>
                <a:spcPts val="1200"/>
              </a:lnSpc>
              <a:spcBef>
                <a:spcPts val="0"/>
              </a:spcBef>
              <a:spcAft>
                <a:spcPts val="0"/>
              </a:spcAft>
              <a:tabLst/>
              <a:defRPr sz="1000" b="1">
                <a:solidFill>
                  <a:srgbClr val="002776"/>
                </a:solidFill>
              </a:defRPr>
            </a:lvl2pPr>
            <a:lvl3pPr>
              <a:lnSpc>
                <a:spcPts val="1100"/>
              </a:lnSpc>
              <a:spcBef>
                <a:spcPts val="0"/>
              </a:spcBef>
              <a:spcAft>
                <a:spcPts val="300"/>
              </a:spcAft>
              <a:tabLst/>
              <a:defRPr sz="900" b="0">
                <a:solidFill>
                  <a:schemeClr val="tx1"/>
                </a:solidFill>
              </a:defRPr>
            </a:lvl3pPr>
            <a:lvl4pPr>
              <a:lnSpc>
                <a:spcPts val="1100"/>
              </a:lnSpc>
              <a:spcBef>
                <a:spcPts val="0"/>
              </a:spcBef>
              <a:spcAft>
                <a:spcPts val="300"/>
              </a:spcAft>
              <a:tabLst/>
              <a:defRPr sz="900" b="0">
                <a:solidFill>
                  <a:schemeClr val="tx1"/>
                </a:solidFill>
              </a:defRPr>
            </a:lvl4pPr>
            <a:lvl5pPr marL="358775" indent="-184150">
              <a:lnSpc>
                <a:spcPts val="1100"/>
              </a:lnSpc>
              <a:spcBef>
                <a:spcPts val="0"/>
              </a:spcBef>
              <a:spcAft>
                <a:spcPts val="300"/>
              </a:spcAft>
              <a:buFont typeface="Arial" pitchFamily="34" charset="0"/>
              <a:buChar char="‒"/>
              <a:tabLst/>
              <a:defRPr sz="900" b="0">
                <a:solidFill>
                  <a:schemeClr val="tx1"/>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5" name="Text Placeholder 3"/>
          <p:cNvSpPr>
            <a:spLocks noGrp="1"/>
          </p:cNvSpPr>
          <p:nvPr>
            <p:ph type="body" sz="quarter" idx="21"/>
          </p:nvPr>
        </p:nvSpPr>
        <p:spPr>
          <a:xfrm>
            <a:off x="376859" y="294073"/>
            <a:ext cx="8991909" cy="902224"/>
          </a:xfrm>
        </p:spPr>
        <p:txBody>
          <a:bodyPr/>
          <a:lstStyle>
            <a:lvl1pPr>
              <a:lnSpc>
                <a:spcPts val="3200"/>
              </a:lnSpc>
              <a:spcAft>
                <a:spcPts val="0"/>
              </a:spcAft>
              <a:defRPr sz="3000" b="0">
                <a:solidFill>
                  <a:schemeClr val="accent1"/>
                </a:solidFill>
                <a:latin typeface="+mj-lt"/>
              </a:defRPr>
            </a:lvl1pPr>
            <a:lvl2pPr>
              <a:lnSpc>
                <a:spcPts val="3200"/>
              </a:lnSpc>
              <a:spcAft>
                <a:spcPts val="0"/>
              </a:spcAft>
              <a:defRPr sz="3000" b="0">
                <a:solidFill>
                  <a:schemeClr val="accent3"/>
                </a:solidFill>
                <a:latin typeface="+mj-lt"/>
              </a:defRPr>
            </a:lvl2pPr>
            <a:lvl3pPr>
              <a:lnSpc>
                <a:spcPts val="3200"/>
              </a:lnSpc>
              <a:spcAft>
                <a:spcPts val="0"/>
              </a:spcAft>
              <a:defRPr sz="3000" b="0">
                <a:latin typeface="+mj-lt"/>
              </a:defRPr>
            </a:lvl3pPr>
            <a:lvl4pPr>
              <a:lnSpc>
                <a:spcPts val="3200"/>
              </a:lnSpc>
              <a:spcAft>
                <a:spcPts val="0"/>
              </a:spcAft>
              <a:defRPr sz="3000" b="0">
                <a:latin typeface="+mj-lt"/>
              </a:defRPr>
            </a:lvl4pPr>
            <a:lvl5pPr>
              <a:lnSpc>
                <a:spcPts val="3200"/>
              </a:lnSpc>
              <a:spcAft>
                <a:spcPts val="0"/>
              </a:spcAft>
              <a:defRPr sz="3000" b="0">
                <a:latin typeface="+mj-lt"/>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xmlns="" val="185719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g chart slide">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a:xfrm>
            <a:off x="401799" y="1725635"/>
            <a:ext cx="1650495" cy="4368777"/>
          </a:xfrm>
        </p:spPr>
        <p:txBody>
          <a:bodyPr/>
          <a:lstStyle>
            <a:lvl1pPr>
              <a:lnSpc>
                <a:spcPts val="1500"/>
              </a:lnSpc>
              <a:spcBef>
                <a:spcPts val="0"/>
              </a:spcBef>
              <a:spcAft>
                <a:spcPts val="700"/>
              </a:spcAft>
              <a:tabLst/>
              <a:defRPr sz="1100">
                <a:solidFill>
                  <a:schemeClr val="accent3"/>
                </a:solidFill>
              </a:defRPr>
            </a:lvl1pPr>
            <a:lvl2pPr>
              <a:lnSpc>
                <a:spcPts val="1500"/>
              </a:lnSpc>
              <a:spcBef>
                <a:spcPts val="0"/>
              </a:spcBef>
              <a:spcAft>
                <a:spcPts val="0"/>
              </a:spcAft>
              <a:tabLst/>
              <a:defRPr sz="1100" b="1">
                <a:solidFill>
                  <a:schemeClr val="accent2"/>
                </a:solidFill>
              </a:defRPr>
            </a:lvl2pPr>
            <a:lvl3pPr>
              <a:lnSpc>
                <a:spcPts val="1500"/>
              </a:lnSpc>
              <a:spcBef>
                <a:spcPts val="0"/>
              </a:spcBef>
              <a:spcAft>
                <a:spcPts val="500"/>
              </a:spcAft>
              <a:tabLst/>
              <a:defRPr sz="1100" b="0">
                <a:solidFill>
                  <a:schemeClr val="tx1"/>
                </a:solidFill>
              </a:defRPr>
            </a:lvl3pPr>
            <a:lvl4pPr>
              <a:lnSpc>
                <a:spcPts val="1500"/>
              </a:lnSpc>
              <a:spcBef>
                <a:spcPts val="0"/>
              </a:spcBef>
              <a:spcAft>
                <a:spcPts val="500"/>
              </a:spcAft>
              <a:tabLst/>
              <a:defRPr sz="1100" b="0">
                <a:solidFill>
                  <a:schemeClr val="tx1"/>
                </a:solidFill>
              </a:defRPr>
            </a:lvl4pPr>
            <a:lvl5pPr marL="358775" indent="-180000">
              <a:lnSpc>
                <a:spcPts val="1500"/>
              </a:lnSpc>
              <a:spcBef>
                <a:spcPts val="0"/>
              </a:spcBef>
              <a:spcAft>
                <a:spcPts val="500"/>
              </a:spcAft>
              <a:buFont typeface="Arial" pitchFamily="34" charset="0"/>
              <a:buChar char="‒"/>
              <a:tabLst/>
              <a:defRPr sz="1100" b="0">
                <a:solidFill>
                  <a:schemeClr val="tx1"/>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cxnSp>
        <p:nvCxnSpPr>
          <p:cNvPr id="11" name="Straight Connector 10"/>
          <p:cNvCxnSpPr/>
          <p:nvPr userDrawn="1"/>
        </p:nvCxnSpPr>
        <p:spPr bwMode="auto">
          <a:xfrm>
            <a:off x="397547" y="1646755"/>
            <a:ext cx="1565132" cy="2382"/>
          </a:xfrm>
          <a:prstGeom prst="line">
            <a:avLst/>
          </a:prstGeom>
          <a:solidFill>
            <a:schemeClr val="bg1"/>
          </a:solidFill>
          <a:ln w="6350" cap="flat" cmpd="sng" algn="ctr">
            <a:solidFill>
              <a:schemeClr val="accent3"/>
            </a:solidFill>
            <a:prstDash val="solid"/>
            <a:round/>
            <a:headEnd type="none" w="med" len="med"/>
            <a:tailEnd type="none" w="med" len="med"/>
          </a:ln>
          <a:effectLst/>
        </p:spPr>
      </p:cxnSp>
      <p:sp>
        <p:nvSpPr>
          <p:cNvPr id="8" name="Text Placeholder 3"/>
          <p:cNvSpPr>
            <a:spLocks noGrp="1"/>
          </p:cNvSpPr>
          <p:nvPr>
            <p:ph type="body" sz="quarter" idx="14"/>
          </p:nvPr>
        </p:nvSpPr>
        <p:spPr>
          <a:xfrm>
            <a:off x="376859" y="294073"/>
            <a:ext cx="8991909" cy="902224"/>
          </a:xfrm>
        </p:spPr>
        <p:txBody>
          <a:bodyPr/>
          <a:lstStyle>
            <a:lvl1pPr>
              <a:lnSpc>
                <a:spcPts val="3200"/>
              </a:lnSpc>
              <a:spcAft>
                <a:spcPts val="0"/>
              </a:spcAft>
              <a:defRPr sz="3000" b="0">
                <a:solidFill>
                  <a:schemeClr val="accent1"/>
                </a:solidFill>
                <a:latin typeface="+mj-lt"/>
              </a:defRPr>
            </a:lvl1pPr>
            <a:lvl2pPr>
              <a:lnSpc>
                <a:spcPts val="3200"/>
              </a:lnSpc>
              <a:spcAft>
                <a:spcPts val="0"/>
              </a:spcAft>
              <a:defRPr sz="3000" b="0">
                <a:solidFill>
                  <a:schemeClr val="accent3"/>
                </a:solidFill>
                <a:latin typeface="+mj-lt"/>
              </a:defRPr>
            </a:lvl2pPr>
            <a:lvl3pPr>
              <a:lnSpc>
                <a:spcPts val="3200"/>
              </a:lnSpc>
              <a:spcAft>
                <a:spcPts val="0"/>
              </a:spcAft>
              <a:defRPr sz="3000" b="0">
                <a:latin typeface="+mj-lt"/>
              </a:defRPr>
            </a:lvl3pPr>
            <a:lvl4pPr>
              <a:lnSpc>
                <a:spcPts val="3200"/>
              </a:lnSpc>
              <a:spcAft>
                <a:spcPts val="0"/>
              </a:spcAft>
              <a:defRPr sz="3000" b="0">
                <a:latin typeface="+mj-lt"/>
              </a:defRPr>
            </a:lvl4pPr>
            <a:lvl5pPr>
              <a:lnSpc>
                <a:spcPts val="3200"/>
              </a:lnSpc>
              <a:spcAft>
                <a:spcPts val="0"/>
              </a:spcAft>
              <a:defRPr sz="3000" b="0">
                <a:latin typeface="+mj-lt"/>
              </a:defRPr>
            </a:lvl5pPr>
          </a:lstStyle>
          <a:p>
            <a:pPr lvl="0"/>
            <a:r>
              <a:rPr lang="en-US" smtClean="0"/>
              <a:t>Click to edit Master text styles</a:t>
            </a:r>
          </a:p>
          <a:p>
            <a:pPr lvl="1"/>
            <a:r>
              <a:rPr lang="en-US" smtClean="0"/>
              <a:t>Second level</a:t>
            </a:r>
          </a:p>
        </p:txBody>
      </p:sp>
      <p:sp>
        <p:nvSpPr>
          <p:cNvPr id="3" name="Table Placeholder 2"/>
          <p:cNvSpPr>
            <a:spLocks noGrp="1"/>
          </p:cNvSpPr>
          <p:nvPr>
            <p:ph type="tbl" sz="quarter" idx="15"/>
          </p:nvPr>
        </p:nvSpPr>
        <p:spPr>
          <a:xfrm>
            <a:off x="2174875" y="1642740"/>
            <a:ext cx="7183438" cy="4460875"/>
          </a:xfrm>
        </p:spPr>
        <p:txBody>
          <a:bodyPr/>
          <a:lstStyle/>
          <a:p>
            <a:r>
              <a:rPr lang="en-US" smtClean="0"/>
              <a:t>Click icon to add table</a:t>
            </a:r>
            <a:endParaRPr lang="en-US"/>
          </a:p>
        </p:txBody>
      </p:sp>
    </p:spTree>
    <p:extLst>
      <p:ext uri="{BB962C8B-B14F-4D97-AF65-F5344CB8AC3E}">
        <p14:creationId xmlns:p14="http://schemas.microsoft.com/office/powerpoint/2010/main" xmlns="" val="11153791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smtClean="0"/>
              <a:t>Click to edit Master title style</a:t>
            </a:r>
            <a:endParaRPr lang="mk-MK"/>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k-MK"/>
          </a:p>
        </p:txBody>
      </p:sp>
      <p:sp>
        <p:nvSpPr>
          <p:cNvPr id="4" name="Date Placeholder 3"/>
          <p:cNvSpPr>
            <a:spLocks noGrp="1"/>
          </p:cNvSpPr>
          <p:nvPr>
            <p:ph type="dt" sz="half" idx="10"/>
          </p:nvPr>
        </p:nvSpPr>
        <p:spPr>
          <a:xfrm>
            <a:off x="495300" y="6356351"/>
            <a:ext cx="2311400" cy="365125"/>
          </a:xfrm>
          <a:prstGeom prst="rect">
            <a:avLst/>
          </a:prstGeom>
        </p:spPr>
        <p:txBody>
          <a:bodyPr/>
          <a:lstStyle/>
          <a:p>
            <a:fld id="{E8D1A5EE-9CDC-458E-9F66-C739EE75C6E4}" type="datetimeFigureOut">
              <a:rPr lang="mk-MK" smtClean="0"/>
              <a:pPr/>
              <a:t>03.07.2014</a:t>
            </a:fld>
            <a:endParaRPr lang="mk-MK"/>
          </a:p>
        </p:txBody>
      </p:sp>
      <p:sp>
        <p:nvSpPr>
          <p:cNvPr id="5" name="Footer Placeholder 4"/>
          <p:cNvSpPr>
            <a:spLocks noGrp="1"/>
          </p:cNvSpPr>
          <p:nvPr>
            <p:ph type="ftr" sz="quarter" idx="11"/>
          </p:nvPr>
        </p:nvSpPr>
        <p:spPr>
          <a:xfrm>
            <a:off x="3384550" y="6356351"/>
            <a:ext cx="3136900" cy="365125"/>
          </a:xfrm>
          <a:prstGeom prst="rect">
            <a:avLst/>
          </a:prstGeom>
        </p:spPr>
        <p:txBody>
          <a:bodyPr/>
          <a:lstStyle/>
          <a:p>
            <a:endParaRPr lang="mk-MK"/>
          </a:p>
        </p:txBody>
      </p:sp>
      <p:sp>
        <p:nvSpPr>
          <p:cNvPr id="6" name="Slide Number Placeholder 5"/>
          <p:cNvSpPr>
            <a:spLocks noGrp="1"/>
          </p:cNvSpPr>
          <p:nvPr>
            <p:ph type="sldNum" sz="quarter" idx="12"/>
          </p:nvPr>
        </p:nvSpPr>
        <p:spPr>
          <a:xfrm>
            <a:off x="7099300" y="6356351"/>
            <a:ext cx="2311400" cy="365125"/>
          </a:xfrm>
          <a:prstGeom prst="rect">
            <a:avLst/>
          </a:prstGeom>
        </p:spPr>
        <p:txBody>
          <a:bodyPr/>
          <a:lstStyle/>
          <a:p>
            <a:fld id="{307815D6-0697-44AB-8698-77B758D649E1}" type="slidenum">
              <a:rPr lang="mk-MK" smtClean="0"/>
              <a:pPr/>
              <a:t>‹#›</a:t>
            </a:fld>
            <a:endParaRPr lang="mk-MK"/>
          </a:p>
        </p:txBody>
      </p:sp>
    </p:spTree>
    <p:extLst>
      <p:ext uri="{BB962C8B-B14F-4D97-AF65-F5344CB8AC3E}">
        <p14:creationId xmlns="" xmlns:p14="http://schemas.microsoft.com/office/powerpoint/2010/main" val="39422103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k-MK"/>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k-MK"/>
          </a:p>
        </p:txBody>
      </p:sp>
      <p:sp>
        <p:nvSpPr>
          <p:cNvPr id="4" name="Date Placeholder 3"/>
          <p:cNvSpPr>
            <a:spLocks noGrp="1"/>
          </p:cNvSpPr>
          <p:nvPr>
            <p:ph type="dt" sz="half" idx="10"/>
          </p:nvPr>
        </p:nvSpPr>
        <p:spPr>
          <a:xfrm>
            <a:off x="495300" y="6356351"/>
            <a:ext cx="2311400" cy="365125"/>
          </a:xfrm>
          <a:prstGeom prst="rect">
            <a:avLst/>
          </a:prstGeom>
        </p:spPr>
        <p:txBody>
          <a:bodyPr/>
          <a:lstStyle/>
          <a:p>
            <a:fld id="{E8D1A5EE-9CDC-458E-9F66-C739EE75C6E4}" type="datetimeFigureOut">
              <a:rPr lang="mk-MK" smtClean="0"/>
              <a:pPr/>
              <a:t>03.07.2014</a:t>
            </a:fld>
            <a:endParaRPr lang="mk-MK"/>
          </a:p>
        </p:txBody>
      </p:sp>
      <p:sp>
        <p:nvSpPr>
          <p:cNvPr id="5" name="Footer Placeholder 4"/>
          <p:cNvSpPr>
            <a:spLocks noGrp="1"/>
          </p:cNvSpPr>
          <p:nvPr>
            <p:ph type="ftr" sz="quarter" idx="11"/>
          </p:nvPr>
        </p:nvSpPr>
        <p:spPr>
          <a:xfrm>
            <a:off x="3384550" y="6356351"/>
            <a:ext cx="3136900" cy="365125"/>
          </a:xfrm>
          <a:prstGeom prst="rect">
            <a:avLst/>
          </a:prstGeom>
        </p:spPr>
        <p:txBody>
          <a:bodyPr/>
          <a:lstStyle/>
          <a:p>
            <a:endParaRPr lang="mk-MK"/>
          </a:p>
        </p:txBody>
      </p:sp>
      <p:sp>
        <p:nvSpPr>
          <p:cNvPr id="6" name="Slide Number Placeholder 5"/>
          <p:cNvSpPr>
            <a:spLocks noGrp="1"/>
          </p:cNvSpPr>
          <p:nvPr>
            <p:ph type="sldNum" sz="quarter" idx="12"/>
          </p:nvPr>
        </p:nvSpPr>
        <p:spPr>
          <a:xfrm>
            <a:off x="7099300" y="6356351"/>
            <a:ext cx="2311400" cy="365125"/>
          </a:xfrm>
          <a:prstGeom prst="rect">
            <a:avLst/>
          </a:prstGeom>
        </p:spPr>
        <p:txBody>
          <a:bodyPr/>
          <a:lstStyle/>
          <a:p>
            <a:fld id="{307815D6-0697-44AB-8698-77B758D649E1}" type="slidenum">
              <a:rPr lang="mk-MK" smtClean="0"/>
              <a:pPr/>
              <a:t>‹#›</a:t>
            </a:fld>
            <a:endParaRPr lang="mk-MK"/>
          </a:p>
        </p:txBody>
      </p:sp>
    </p:spTree>
    <p:extLst>
      <p:ext uri="{BB962C8B-B14F-4D97-AF65-F5344CB8AC3E}">
        <p14:creationId xmlns:p14="http://schemas.microsoft.com/office/powerpoint/2010/main" xmlns="" val="1430330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pic>
        <p:nvPicPr>
          <p:cNvPr id="6" name="Picture 15" descr="DEL_COL"/>
          <p:cNvPicPr>
            <a:picLocks noChangeAspect="1" noChangeArrowheads="1"/>
          </p:cNvPicPr>
          <p:nvPr userDrawn="1"/>
        </p:nvPicPr>
        <p:blipFill>
          <a:blip r:embed="rId2" cstate="print">
            <a:extLst>
              <a:ext uri="{28A0092B-C50C-407E-A947-70E740481C1C}">
                <a14:useLocalDpi xmlns:a14="http://schemas.microsoft.com/office/drawing/2010/main" xmlns=""/>
              </a:ext>
            </a:extLst>
          </a:blip>
          <a:srcRect/>
          <a:stretch>
            <a:fillRect/>
          </a:stretch>
        </p:blipFill>
        <p:spPr bwMode="auto">
          <a:xfrm>
            <a:off x="396000" y="396000"/>
            <a:ext cx="1620000" cy="296389"/>
          </a:xfrm>
          <a:prstGeom prst="rect">
            <a:avLst/>
          </a:prstGeom>
          <a:noFill/>
          <a:ln w="9525">
            <a:noFill/>
            <a:miter lim="800000"/>
            <a:headEnd/>
            <a:tailEnd/>
          </a:ln>
        </p:spPr>
      </p:pic>
      <p:sp>
        <p:nvSpPr>
          <p:cNvPr id="180229" name="Rectangle 5"/>
          <p:cNvSpPr>
            <a:spLocks noGrp="1" noChangeArrowheads="1"/>
          </p:cNvSpPr>
          <p:nvPr>
            <p:ph type="ctrTitle" hasCustomPrompt="1"/>
          </p:nvPr>
        </p:nvSpPr>
        <p:spPr>
          <a:xfrm>
            <a:off x="2173288" y="1830729"/>
            <a:ext cx="3600450" cy="1477175"/>
          </a:xfrm>
        </p:spPr>
        <p:txBody>
          <a:bodyPr anchor="b" anchorCtr="0"/>
          <a:lstStyle>
            <a:lvl1pPr>
              <a:lnSpc>
                <a:spcPts val="4000"/>
              </a:lnSpc>
              <a:defRPr sz="3600">
                <a:solidFill>
                  <a:schemeClr val="tx2"/>
                </a:solidFill>
              </a:defRPr>
            </a:lvl1pPr>
          </a:lstStyle>
          <a:p>
            <a:r>
              <a:rPr lang="en-GB" dirty="0"/>
              <a:t>Click to </a:t>
            </a:r>
            <a:r>
              <a:rPr lang="en-GB" dirty="0" smtClean="0"/>
              <a:t/>
            </a:r>
            <a:br>
              <a:rPr lang="en-GB" dirty="0" smtClean="0"/>
            </a:br>
            <a:r>
              <a:rPr lang="en-GB" dirty="0" smtClean="0"/>
              <a:t>edit </a:t>
            </a:r>
            <a:r>
              <a:rPr lang="en-GB" dirty="0"/>
              <a:t>Master title </a:t>
            </a:r>
            <a:r>
              <a:rPr lang="en-GB" dirty="0" smtClean="0"/>
              <a:t>style</a:t>
            </a:r>
            <a:endParaRPr lang="en-GB" dirty="0"/>
          </a:p>
        </p:txBody>
      </p:sp>
      <p:sp>
        <p:nvSpPr>
          <p:cNvPr id="180230" name="Rectangle 6"/>
          <p:cNvSpPr>
            <a:spLocks noGrp="1" noChangeArrowheads="1"/>
          </p:cNvSpPr>
          <p:nvPr>
            <p:ph type="subTitle" idx="1"/>
          </p:nvPr>
        </p:nvSpPr>
        <p:spPr>
          <a:xfrm>
            <a:off x="2174875" y="3283278"/>
            <a:ext cx="3600450" cy="1590408"/>
          </a:xfrm>
        </p:spPr>
        <p:txBody>
          <a:bodyPr/>
          <a:lstStyle>
            <a:lvl1pPr marL="0" indent="0">
              <a:lnSpc>
                <a:spcPts val="4000"/>
              </a:lnSpc>
              <a:defRPr sz="3600" b="0">
                <a:solidFill>
                  <a:schemeClr val="accent2"/>
                </a:solidFill>
                <a:latin typeface="+mj-lt"/>
              </a:defRPr>
            </a:lvl1pPr>
          </a:lstStyle>
          <a:p>
            <a:r>
              <a:rPr lang="en-US" smtClean="0"/>
              <a:t>Click to edit Master subtitle style</a:t>
            </a:r>
            <a:endParaRPr lang="en-GB" dirty="0"/>
          </a:p>
        </p:txBody>
      </p:sp>
      <p:sp>
        <p:nvSpPr>
          <p:cNvPr id="4" name="Text Placeholder 3"/>
          <p:cNvSpPr>
            <a:spLocks noGrp="1"/>
          </p:cNvSpPr>
          <p:nvPr>
            <p:ph type="body" sz="quarter" idx="11"/>
          </p:nvPr>
        </p:nvSpPr>
        <p:spPr>
          <a:xfrm>
            <a:off x="393056" y="5856419"/>
            <a:ext cx="3600450" cy="514536"/>
          </a:xfrm>
        </p:spPr>
        <p:txBody>
          <a:bodyPr anchor="b" anchorCtr="0"/>
          <a:lstStyle>
            <a:lvl1pPr>
              <a:defRPr>
                <a:solidFill>
                  <a:schemeClr val="accent1"/>
                </a:solidFill>
              </a:defRPr>
            </a:lvl1pPr>
          </a:lstStyle>
          <a:p>
            <a:pPr lvl="0"/>
            <a:r>
              <a:rPr lang="en-US" smtClean="0"/>
              <a:t>Click to edit Master text styles</a:t>
            </a:r>
          </a:p>
          <a:p>
            <a:pPr lvl="1"/>
            <a:r>
              <a:rPr lang="en-US" smtClean="0"/>
              <a:t>Second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p:bg>
      <p:bgPr>
        <a:solidFill>
          <a:schemeClr val="accent3"/>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2182812" y="2288785"/>
            <a:ext cx="3590925" cy="3637484"/>
          </a:xfrm>
        </p:spPr>
        <p:txBody>
          <a:bodyPr/>
          <a:lstStyle>
            <a:lvl1pPr>
              <a:spcAft>
                <a:spcPts val="700"/>
              </a:spcAft>
              <a:defRPr>
                <a:solidFill>
                  <a:srgbClr val="FFFFFF"/>
                </a:solidFill>
              </a:defRPr>
            </a:lvl1pPr>
            <a:lvl2pPr>
              <a:spcAft>
                <a:spcPts val="0"/>
              </a:spcAft>
              <a:defRPr b="0">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smtClean="0"/>
              <a:t>Click to edit Master text styles</a:t>
            </a:r>
          </a:p>
          <a:p>
            <a:pPr lvl="1"/>
            <a:r>
              <a:rPr lang="en-US" smtClean="0"/>
              <a:t>Second level</a:t>
            </a:r>
          </a:p>
        </p:txBody>
      </p:sp>
      <p:cxnSp>
        <p:nvCxnSpPr>
          <p:cNvPr id="8" name="Straight Connector 7"/>
          <p:cNvCxnSpPr/>
          <p:nvPr userDrawn="1"/>
        </p:nvCxnSpPr>
        <p:spPr bwMode="auto">
          <a:xfrm>
            <a:off x="2175668" y="1661852"/>
            <a:ext cx="3598863" cy="0"/>
          </a:xfrm>
          <a:prstGeom prst="line">
            <a:avLst/>
          </a:prstGeom>
          <a:solidFill>
            <a:schemeClr val="bg1"/>
          </a:solidFill>
          <a:ln w="6350" cap="flat" cmpd="sng" algn="ctr">
            <a:solidFill>
              <a:srgbClr val="FFFFFF"/>
            </a:solidFill>
            <a:prstDash val="solid"/>
            <a:round/>
            <a:headEnd type="none" w="med" len="med"/>
            <a:tailEnd type="none" w="med" len="med"/>
          </a:ln>
          <a:effectLst/>
        </p:spPr>
      </p:cxnSp>
      <p:sp>
        <p:nvSpPr>
          <p:cNvPr id="14" name="Text Placeholder 6"/>
          <p:cNvSpPr>
            <a:spLocks noGrp="1"/>
          </p:cNvSpPr>
          <p:nvPr>
            <p:ph type="body" sz="quarter" idx="12"/>
          </p:nvPr>
        </p:nvSpPr>
        <p:spPr>
          <a:xfrm>
            <a:off x="2174876" y="1670346"/>
            <a:ext cx="5397500" cy="469299"/>
          </a:xfrm>
        </p:spPr>
        <p:txBody>
          <a:bodyPr/>
          <a:lstStyle>
            <a:lvl1pPr>
              <a:lnSpc>
                <a:spcPts val="3200"/>
              </a:lnSpc>
              <a:spcAft>
                <a:spcPts val="0"/>
              </a:spcAft>
              <a:defRPr sz="3000" b="0">
                <a:solidFill>
                  <a:srgbClr val="FFFFFF"/>
                </a:solidFill>
                <a:latin typeface="+mj-lt"/>
              </a:defRPr>
            </a:lvl1pPr>
            <a:lvl2pPr>
              <a:defRPr>
                <a:solidFill>
                  <a:srgbClr val="FFFFFF"/>
                </a:solidFill>
              </a:defRPr>
            </a:lvl2pPr>
          </a:lstStyle>
          <a:p>
            <a:pPr lvl="0"/>
            <a:r>
              <a:rPr lang="en-US" smtClean="0"/>
              <a:t>Click to edit Master text styles</a:t>
            </a:r>
          </a:p>
        </p:txBody>
      </p:sp>
    </p:spTree>
    <p:extLst>
      <p:ext uri="{BB962C8B-B14F-4D97-AF65-F5344CB8AC3E}">
        <p14:creationId xmlns:p14="http://schemas.microsoft.com/office/powerpoint/2010/main" xmlns="" val="40831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etter">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a:xfrm>
            <a:off x="2178000" y="1578398"/>
            <a:ext cx="7190207" cy="4500000"/>
          </a:xfrm>
        </p:spPr>
        <p:txBody>
          <a:bodyPr/>
          <a:lstStyle>
            <a:lvl1pPr>
              <a:lnSpc>
                <a:spcPts val="1500"/>
              </a:lnSpc>
              <a:spcBef>
                <a:spcPts val="0"/>
              </a:spcBef>
              <a:spcAft>
                <a:spcPts val="0"/>
              </a:spcAft>
              <a:tabLst/>
              <a:defRPr sz="1000" b="0">
                <a:solidFill>
                  <a:srgbClr val="000000"/>
                </a:solidFill>
              </a:defRPr>
            </a:lvl1pPr>
            <a:lvl2pPr>
              <a:lnSpc>
                <a:spcPts val="1500"/>
              </a:lnSpc>
              <a:spcBef>
                <a:spcPts val="0"/>
              </a:spcBef>
              <a:spcAft>
                <a:spcPts val="0"/>
              </a:spcAft>
              <a:tabLst/>
              <a:defRPr sz="1000" b="0">
                <a:solidFill>
                  <a:srgbClr val="000000"/>
                </a:solidFill>
              </a:defRPr>
            </a:lvl2pPr>
            <a:lvl3pPr>
              <a:lnSpc>
                <a:spcPts val="1500"/>
              </a:lnSpc>
              <a:spcBef>
                <a:spcPts val="0"/>
              </a:spcBef>
              <a:spcAft>
                <a:spcPts val="0"/>
              </a:spcAft>
              <a:tabLst/>
              <a:defRPr sz="1000" b="0">
                <a:solidFill>
                  <a:srgbClr val="000000"/>
                </a:solidFill>
              </a:defRPr>
            </a:lvl3pPr>
            <a:lvl4pPr>
              <a:lnSpc>
                <a:spcPts val="1500"/>
              </a:lnSpc>
              <a:spcBef>
                <a:spcPts val="0"/>
              </a:spcBef>
              <a:spcAft>
                <a:spcPts val="0"/>
              </a:spcAft>
              <a:tabLst/>
              <a:defRPr sz="1000" b="0">
                <a:solidFill>
                  <a:srgbClr val="000000"/>
                </a:solidFill>
              </a:defRPr>
            </a:lvl4pPr>
            <a:lvl5pPr marL="358775" indent="-184150">
              <a:lnSpc>
                <a:spcPts val="1500"/>
              </a:lnSpc>
              <a:spcBef>
                <a:spcPts val="0"/>
              </a:spcBef>
              <a:spcAft>
                <a:spcPts val="0"/>
              </a:spcAft>
              <a:buFont typeface="Arial" pitchFamily="34" charset="0"/>
              <a:buChar char="‒"/>
              <a:tabLst/>
              <a:defRPr sz="1000" b="0">
                <a:solidFill>
                  <a:srgbClr val="000000"/>
                </a:solidFill>
                <a:latin typeface="Arial" pitchFamily="34" charset="0"/>
                <a:cs typeface="Arial" pitchFamily="34" charset="0"/>
              </a:defRPr>
            </a:lvl5pPr>
            <a:lvl6pPr>
              <a:spcAft>
                <a:spcPts val="0"/>
              </a:spcAft>
              <a:defRPr sz="100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ext Placeholder 3"/>
          <p:cNvSpPr>
            <a:spLocks noGrp="1"/>
          </p:cNvSpPr>
          <p:nvPr>
            <p:ph type="body" sz="quarter" idx="13"/>
          </p:nvPr>
        </p:nvSpPr>
        <p:spPr>
          <a:xfrm>
            <a:off x="396875" y="1582930"/>
            <a:ext cx="1646238" cy="1676290"/>
          </a:xfrm>
        </p:spPr>
        <p:txBody>
          <a:bodyPr/>
          <a:lstStyle>
            <a:lvl1pPr marL="0" indent="0">
              <a:lnSpc>
                <a:spcPts val="1300"/>
              </a:lnSpc>
              <a:spcAft>
                <a:spcPts val="0"/>
              </a:spcAft>
              <a:defRPr sz="1000" b="0">
                <a:solidFill>
                  <a:srgbClr val="000000"/>
                </a:solidFill>
                <a:latin typeface="Arial"/>
                <a:cs typeface="Arial"/>
              </a:defRPr>
            </a:lvl1pPr>
            <a:lvl2pPr marL="0" indent="0">
              <a:lnSpc>
                <a:spcPts val="1300"/>
              </a:lnSpc>
              <a:spcAft>
                <a:spcPts val="0"/>
              </a:spcAft>
              <a:defRPr sz="1000">
                <a:solidFill>
                  <a:srgbClr val="000000"/>
                </a:solidFill>
                <a:latin typeface="Arial"/>
                <a:cs typeface="Arial"/>
              </a:defRPr>
            </a:lvl2pPr>
            <a:lvl3pPr marL="0" indent="0">
              <a:lnSpc>
                <a:spcPts val="1300"/>
              </a:lnSpc>
              <a:spcAft>
                <a:spcPts val="0"/>
              </a:spcAft>
              <a:defRPr sz="1000">
                <a:solidFill>
                  <a:srgbClr val="000000"/>
                </a:solidFill>
                <a:latin typeface="Arial"/>
                <a:cs typeface="Arial"/>
              </a:defRPr>
            </a:lvl3pPr>
            <a:lvl4pPr>
              <a:lnSpc>
                <a:spcPts val="1000"/>
              </a:lnSpc>
              <a:defRPr sz="800">
                <a:solidFill>
                  <a:schemeClr val="tx1"/>
                </a:solidFill>
              </a:defRPr>
            </a:lvl4pPr>
            <a:lvl5pPr>
              <a:lnSpc>
                <a:spcPts val="1000"/>
              </a:lnSpc>
              <a:defRPr sz="800">
                <a:solidFill>
                  <a:schemeClr val="tx1"/>
                </a:solidFill>
              </a:defRPr>
            </a:lvl5pPr>
          </a:lstStyle>
          <a:p>
            <a:pPr lvl="0"/>
            <a:r>
              <a:rPr lang="en-US" smtClean="0"/>
              <a:t>Click to edit Master text styles</a:t>
            </a:r>
          </a:p>
          <a:p>
            <a:pPr lvl="1"/>
            <a:r>
              <a:rPr lang="en-US" smtClean="0"/>
              <a:t>Second level</a:t>
            </a:r>
          </a:p>
          <a:p>
            <a:pPr lvl="2"/>
            <a:r>
              <a:rPr lang="en-US" smtClean="0"/>
              <a:t>Third level</a:t>
            </a:r>
          </a:p>
        </p:txBody>
      </p:sp>
      <p:pic>
        <p:nvPicPr>
          <p:cNvPr id="13" name="Picture 15" descr="DEL_COL"/>
          <p:cNvPicPr>
            <a:picLocks noChangeAspect="1" noChangeArrowheads="1"/>
          </p:cNvPicPr>
          <p:nvPr userDrawn="1"/>
        </p:nvPicPr>
        <p:blipFill>
          <a:blip r:embed="rId2" cstate="print">
            <a:extLst>
              <a:ext uri="{28A0092B-C50C-407E-A947-70E740481C1C}">
                <a14:useLocalDpi xmlns:a14="http://schemas.microsoft.com/office/drawing/2010/main" xmlns=""/>
              </a:ext>
            </a:extLst>
          </a:blip>
          <a:srcRect/>
          <a:stretch>
            <a:fillRect/>
          </a:stretch>
        </p:blipFill>
        <p:spPr bwMode="auto">
          <a:xfrm>
            <a:off x="396000" y="396000"/>
            <a:ext cx="1620000" cy="296389"/>
          </a:xfrm>
          <a:prstGeom prst="rect">
            <a:avLst/>
          </a:prstGeom>
          <a:noFill/>
          <a:ln w="9525">
            <a:noFill/>
            <a:miter lim="800000"/>
            <a:headEnd/>
            <a:tailEnd/>
          </a:ln>
        </p:spPr>
      </p:pic>
      <p:sp>
        <p:nvSpPr>
          <p:cNvPr id="14" name="Text Placeholder 3"/>
          <p:cNvSpPr>
            <a:spLocks noGrp="1"/>
          </p:cNvSpPr>
          <p:nvPr>
            <p:ph type="body" sz="quarter" idx="14"/>
          </p:nvPr>
        </p:nvSpPr>
        <p:spPr>
          <a:xfrm>
            <a:off x="7572375" y="322290"/>
            <a:ext cx="1785938" cy="1131671"/>
          </a:xfrm>
        </p:spPr>
        <p:txBody>
          <a:bodyPr/>
          <a:lstStyle>
            <a:lvl1pPr marL="0" indent="0">
              <a:lnSpc>
                <a:spcPts val="1100"/>
              </a:lnSpc>
              <a:spcAft>
                <a:spcPts val="0"/>
              </a:spcAft>
              <a:defRPr sz="800" b="1">
                <a:solidFill>
                  <a:srgbClr val="000000"/>
                </a:solidFill>
                <a:latin typeface="Arial"/>
                <a:cs typeface="Arial"/>
              </a:defRPr>
            </a:lvl1pPr>
            <a:lvl2pPr marL="0" indent="0">
              <a:lnSpc>
                <a:spcPts val="1200"/>
              </a:lnSpc>
              <a:spcAft>
                <a:spcPts val="0"/>
              </a:spcAft>
              <a:defRPr sz="800">
                <a:solidFill>
                  <a:srgbClr val="000000"/>
                </a:solidFill>
                <a:latin typeface="Arial"/>
                <a:cs typeface="Arial"/>
              </a:defRPr>
            </a:lvl2pPr>
            <a:lvl3pPr marL="0" indent="0">
              <a:lnSpc>
                <a:spcPts val="1200"/>
              </a:lnSpc>
              <a:spcAft>
                <a:spcPts val="0"/>
              </a:spcAft>
              <a:defRPr sz="800">
                <a:solidFill>
                  <a:srgbClr val="000000"/>
                </a:solidFill>
                <a:latin typeface="Arial"/>
                <a:cs typeface="Arial"/>
              </a:defRPr>
            </a:lvl3pPr>
            <a:lvl4pPr>
              <a:lnSpc>
                <a:spcPts val="1000"/>
              </a:lnSpc>
              <a:defRPr sz="800">
                <a:solidFill>
                  <a:schemeClr val="tx1"/>
                </a:solidFill>
              </a:defRPr>
            </a:lvl4pPr>
            <a:lvl5pPr>
              <a:lnSpc>
                <a:spcPts val="1000"/>
              </a:lnSpc>
              <a:defRPr sz="800">
                <a:solidFill>
                  <a:schemeClr val="tx1"/>
                </a:solidFill>
              </a:defRPr>
            </a:lvl5pPr>
          </a:lstStyle>
          <a:p>
            <a:pPr lvl="0"/>
            <a:r>
              <a:rPr lang="en-US" smtClean="0"/>
              <a:t>Click to edit Master text styles</a:t>
            </a:r>
          </a:p>
        </p:txBody>
      </p:sp>
      <p:sp>
        <p:nvSpPr>
          <p:cNvPr id="15" name="Text Placeholder 3"/>
          <p:cNvSpPr>
            <a:spLocks noGrp="1"/>
          </p:cNvSpPr>
          <p:nvPr>
            <p:ph type="body" sz="quarter" idx="15"/>
          </p:nvPr>
        </p:nvSpPr>
        <p:spPr>
          <a:xfrm>
            <a:off x="396875" y="6076009"/>
            <a:ext cx="6974818" cy="311850"/>
          </a:xfrm>
        </p:spPr>
        <p:txBody>
          <a:bodyPr anchor="b" anchorCtr="0"/>
          <a:lstStyle>
            <a:lvl1pPr marL="0" indent="0">
              <a:lnSpc>
                <a:spcPts val="1200"/>
              </a:lnSpc>
              <a:spcAft>
                <a:spcPts val="0"/>
              </a:spcAft>
              <a:defRPr sz="800" b="1">
                <a:solidFill>
                  <a:srgbClr val="000000"/>
                </a:solidFill>
                <a:latin typeface="Arial"/>
                <a:cs typeface="Arial"/>
              </a:defRPr>
            </a:lvl1pPr>
            <a:lvl2pPr marL="0" indent="0">
              <a:lnSpc>
                <a:spcPts val="1200"/>
              </a:lnSpc>
              <a:spcAft>
                <a:spcPts val="0"/>
              </a:spcAft>
              <a:defRPr sz="800">
                <a:solidFill>
                  <a:srgbClr val="000000"/>
                </a:solidFill>
                <a:latin typeface="Arial"/>
                <a:cs typeface="Arial"/>
              </a:defRPr>
            </a:lvl2pPr>
            <a:lvl3pPr marL="0" indent="0">
              <a:lnSpc>
                <a:spcPts val="1200"/>
              </a:lnSpc>
              <a:spcAft>
                <a:spcPts val="0"/>
              </a:spcAft>
              <a:defRPr sz="800">
                <a:solidFill>
                  <a:srgbClr val="000000"/>
                </a:solidFill>
                <a:latin typeface="Arial"/>
                <a:cs typeface="Arial"/>
              </a:defRPr>
            </a:lvl3pPr>
            <a:lvl4pPr>
              <a:lnSpc>
                <a:spcPts val="1000"/>
              </a:lnSpc>
              <a:defRPr sz="800">
                <a:solidFill>
                  <a:schemeClr val="tx1"/>
                </a:solidFill>
              </a:defRPr>
            </a:lvl4pPr>
            <a:lvl5pPr>
              <a:lnSpc>
                <a:spcPts val="1000"/>
              </a:lnSpc>
              <a:defRPr sz="800">
                <a:solidFill>
                  <a:schemeClr val="tx1"/>
                </a:solidFill>
              </a:defRPr>
            </a:lvl5pPr>
          </a:lstStyle>
          <a:p>
            <a:pPr lvl="0"/>
            <a:r>
              <a:rPr lang="en-US" smtClean="0"/>
              <a:t>Click to edit Master text styles</a:t>
            </a:r>
          </a:p>
        </p:txBody>
      </p:sp>
      <p:sp>
        <p:nvSpPr>
          <p:cNvPr id="16" name="Text Placeholder 3"/>
          <p:cNvSpPr>
            <a:spLocks noGrp="1"/>
          </p:cNvSpPr>
          <p:nvPr>
            <p:ph type="body" sz="quarter" idx="16"/>
          </p:nvPr>
        </p:nvSpPr>
        <p:spPr>
          <a:xfrm>
            <a:off x="7572375" y="6076009"/>
            <a:ext cx="1785938" cy="311850"/>
          </a:xfrm>
        </p:spPr>
        <p:txBody>
          <a:bodyPr anchor="b" anchorCtr="0"/>
          <a:lstStyle>
            <a:lvl1pPr marL="0" indent="0">
              <a:lnSpc>
                <a:spcPts val="1200"/>
              </a:lnSpc>
              <a:spcAft>
                <a:spcPts val="0"/>
              </a:spcAft>
              <a:defRPr sz="800" b="1">
                <a:solidFill>
                  <a:srgbClr val="000000"/>
                </a:solidFill>
                <a:latin typeface="Arial"/>
                <a:cs typeface="Arial"/>
              </a:defRPr>
            </a:lvl1pPr>
            <a:lvl2pPr marL="0" indent="0">
              <a:lnSpc>
                <a:spcPts val="1200"/>
              </a:lnSpc>
              <a:spcAft>
                <a:spcPts val="0"/>
              </a:spcAft>
              <a:defRPr sz="800">
                <a:solidFill>
                  <a:srgbClr val="000000"/>
                </a:solidFill>
                <a:latin typeface="Arial"/>
                <a:cs typeface="Arial"/>
              </a:defRPr>
            </a:lvl2pPr>
            <a:lvl3pPr marL="0" indent="0">
              <a:lnSpc>
                <a:spcPts val="1200"/>
              </a:lnSpc>
              <a:spcAft>
                <a:spcPts val="0"/>
              </a:spcAft>
              <a:defRPr sz="800">
                <a:solidFill>
                  <a:srgbClr val="000000"/>
                </a:solidFill>
                <a:latin typeface="Arial"/>
                <a:cs typeface="Arial"/>
              </a:defRPr>
            </a:lvl3pPr>
            <a:lvl4pPr>
              <a:lnSpc>
                <a:spcPts val="1000"/>
              </a:lnSpc>
              <a:defRPr sz="800">
                <a:solidFill>
                  <a:schemeClr val="tx1"/>
                </a:solidFill>
              </a:defRPr>
            </a:lvl4pPr>
            <a:lvl5pPr>
              <a:lnSpc>
                <a:spcPts val="1000"/>
              </a:lnSpc>
              <a:defRPr sz="800">
                <a:solidFill>
                  <a:schemeClr val="tx1"/>
                </a:solidFill>
              </a:defRPr>
            </a:lvl5pPr>
          </a:lstStyle>
          <a:p>
            <a:pPr lvl="0"/>
            <a:r>
              <a:rPr lang="en-US" smtClean="0"/>
              <a:t>Click to edit Master text styles</a:t>
            </a:r>
          </a:p>
        </p:txBody>
      </p:sp>
    </p:spTree>
    <p:extLst>
      <p:ext uri="{BB962C8B-B14F-4D97-AF65-F5344CB8AC3E}">
        <p14:creationId xmlns:p14="http://schemas.microsoft.com/office/powerpoint/2010/main" xmlns="" val="3487992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pt text single column">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a:xfrm>
            <a:off x="2178000" y="1587600"/>
            <a:ext cx="7190207" cy="4500000"/>
          </a:xfrm>
        </p:spPr>
        <p:txBody>
          <a:bodyPr/>
          <a:lstStyle>
            <a:lvl1pPr>
              <a:lnSpc>
                <a:spcPts val="1500"/>
              </a:lnSpc>
              <a:spcBef>
                <a:spcPts val="0"/>
              </a:spcBef>
              <a:spcAft>
                <a:spcPts val="700"/>
              </a:spcAft>
              <a:tabLst/>
              <a:defRPr sz="1100">
                <a:solidFill>
                  <a:schemeClr val="accent3"/>
                </a:solidFill>
              </a:defRPr>
            </a:lvl1pPr>
            <a:lvl2pPr>
              <a:lnSpc>
                <a:spcPts val="1500"/>
              </a:lnSpc>
              <a:spcBef>
                <a:spcPts val="0"/>
              </a:spcBef>
              <a:spcAft>
                <a:spcPts val="0"/>
              </a:spcAft>
              <a:tabLst/>
              <a:defRPr sz="1100" b="1">
                <a:solidFill>
                  <a:schemeClr val="accent2"/>
                </a:solidFill>
              </a:defRPr>
            </a:lvl2pPr>
            <a:lvl3pPr>
              <a:lnSpc>
                <a:spcPts val="1500"/>
              </a:lnSpc>
              <a:spcBef>
                <a:spcPts val="0"/>
              </a:spcBef>
              <a:spcAft>
                <a:spcPts val="500"/>
              </a:spcAft>
              <a:tabLst/>
              <a:defRPr sz="1100" b="0">
                <a:solidFill>
                  <a:schemeClr val="tx1"/>
                </a:solidFill>
              </a:defRPr>
            </a:lvl3pPr>
            <a:lvl4pPr>
              <a:lnSpc>
                <a:spcPts val="1500"/>
              </a:lnSpc>
              <a:spcBef>
                <a:spcPts val="0"/>
              </a:spcBef>
              <a:spcAft>
                <a:spcPts val="500"/>
              </a:spcAft>
              <a:tabLst/>
              <a:defRPr sz="1100" b="0">
                <a:solidFill>
                  <a:schemeClr val="tx1"/>
                </a:solidFill>
              </a:defRPr>
            </a:lvl4pPr>
            <a:lvl5pPr marL="358775" indent="-180000">
              <a:lnSpc>
                <a:spcPts val="1500"/>
              </a:lnSpc>
              <a:spcBef>
                <a:spcPts val="0"/>
              </a:spcBef>
              <a:spcAft>
                <a:spcPts val="500"/>
              </a:spcAft>
              <a:buFont typeface="Arial" pitchFamily="34" charset="0"/>
              <a:buChar char="‒"/>
              <a:tabLst/>
              <a:defRPr sz="1100" b="0">
                <a:solidFill>
                  <a:schemeClr val="tx1"/>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cxnSp>
        <p:nvCxnSpPr>
          <p:cNvPr id="11" name="Straight Connector 10"/>
          <p:cNvCxnSpPr/>
          <p:nvPr userDrawn="1"/>
        </p:nvCxnSpPr>
        <p:spPr bwMode="auto">
          <a:xfrm>
            <a:off x="397547" y="1646755"/>
            <a:ext cx="1565132" cy="2382"/>
          </a:xfrm>
          <a:prstGeom prst="line">
            <a:avLst/>
          </a:prstGeom>
          <a:solidFill>
            <a:schemeClr val="bg1"/>
          </a:solidFill>
          <a:ln w="6350" cap="flat" cmpd="sng" algn="ctr">
            <a:solidFill>
              <a:schemeClr val="accent3"/>
            </a:solidFill>
            <a:prstDash val="solid"/>
            <a:round/>
            <a:headEnd type="none" w="med" len="med"/>
            <a:tailEnd type="none" w="med" len="med"/>
          </a:ln>
          <a:effectLst/>
        </p:spPr>
      </p:cxnSp>
      <p:sp>
        <p:nvSpPr>
          <p:cNvPr id="12" name="Text Placeholder 3"/>
          <p:cNvSpPr>
            <a:spLocks noGrp="1"/>
          </p:cNvSpPr>
          <p:nvPr>
            <p:ph type="body" sz="quarter" idx="13" hasCustomPrompt="1"/>
          </p:nvPr>
        </p:nvSpPr>
        <p:spPr>
          <a:xfrm>
            <a:off x="396875" y="1720960"/>
            <a:ext cx="1646238" cy="1676290"/>
          </a:xfrm>
        </p:spPr>
        <p:txBody>
          <a:bodyPr/>
          <a:lstStyle>
            <a:lvl1pPr marL="82550" indent="-82550">
              <a:defRPr sz="1400" b="0">
                <a:latin typeface="+mj-lt"/>
              </a:defRPr>
            </a:lvl1pPr>
            <a:lvl2pPr marL="82550" indent="-3175">
              <a:lnSpc>
                <a:spcPts val="1000"/>
              </a:lnSpc>
              <a:defRPr sz="800">
                <a:solidFill>
                  <a:schemeClr val="tx1"/>
                </a:solidFill>
              </a:defRPr>
            </a:lvl2pPr>
            <a:lvl3pPr marL="82550" indent="-3175">
              <a:lnSpc>
                <a:spcPts val="1000"/>
              </a:lnSpc>
              <a:defRPr sz="800">
                <a:solidFill>
                  <a:schemeClr val="tx1"/>
                </a:solidFill>
              </a:defRPr>
            </a:lvl3pPr>
            <a:lvl4pPr>
              <a:lnSpc>
                <a:spcPts val="1000"/>
              </a:lnSpc>
              <a:defRPr sz="800">
                <a:solidFill>
                  <a:schemeClr val="tx1"/>
                </a:solidFill>
              </a:defRPr>
            </a:lvl4pPr>
            <a:lvl5pPr>
              <a:lnSpc>
                <a:spcPts val="1000"/>
              </a:lnSpc>
              <a:defRPr sz="800">
                <a:solidFill>
                  <a:schemeClr val="tx1"/>
                </a:solidFill>
              </a:defRPr>
            </a:lvl5pPr>
          </a:lstStyle>
          <a:p>
            <a:pPr lvl="0"/>
            <a:r>
              <a:rPr lang="en-GB" dirty="0" smtClean="0"/>
              <a:t>“Click to edit Master text styles</a:t>
            </a:r>
          </a:p>
          <a:p>
            <a:pPr lvl="1"/>
            <a:r>
              <a:rPr lang="en-GB" dirty="0" smtClean="0"/>
              <a:t>Second level</a:t>
            </a:r>
          </a:p>
          <a:p>
            <a:pPr lvl="2"/>
            <a:r>
              <a:rPr lang="en-GB" dirty="0" smtClean="0"/>
              <a:t>Third level</a:t>
            </a:r>
            <a:endParaRPr lang="en-US" dirty="0"/>
          </a:p>
        </p:txBody>
      </p:sp>
      <p:sp>
        <p:nvSpPr>
          <p:cNvPr id="8" name="Text Placeholder 3"/>
          <p:cNvSpPr>
            <a:spLocks noGrp="1"/>
          </p:cNvSpPr>
          <p:nvPr>
            <p:ph type="body" sz="quarter" idx="14"/>
          </p:nvPr>
        </p:nvSpPr>
        <p:spPr>
          <a:xfrm>
            <a:off x="376859" y="294073"/>
            <a:ext cx="8991909" cy="902224"/>
          </a:xfrm>
        </p:spPr>
        <p:txBody>
          <a:bodyPr/>
          <a:lstStyle>
            <a:lvl1pPr>
              <a:lnSpc>
                <a:spcPts val="3200"/>
              </a:lnSpc>
              <a:spcAft>
                <a:spcPts val="0"/>
              </a:spcAft>
              <a:defRPr sz="3000" b="0">
                <a:solidFill>
                  <a:schemeClr val="accent1"/>
                </a:solidFill>
                <a:latin typeface="+mj-lt"/>
              </a:defRPr>
            </a:lvl1pPr>
            <a:lvl2pPr>
              <a:lnSpc>
                <a:spcPts val="3200"/>
              </a:lnSpc>
              <a:spcAft>
                <a:spcPts val="0"/>
              </a:spcAft>
              <a:defRPr sz="3000" b="0">
                <a:solidFill>
                  <a:schemeClr val="accent3"/>
                </a:solidFill>
                <a:latin typeface="+mj-lt"/>
              </a:defRPr>
            </a:lvl2pPr>
            <a:lvl3pPr>
              <a:lnSpc>
                <a:spcPts val="3200"/>
              </a:lnSpc>
              <a:spcAft>
                <a:spcPts val="0"/>
              </a:spcAft>
              <a:defRPr sz="3000" b="0">
                <a:latin typeface="+mj-lt"/>
              </a:defRPr>
            </a:lvl3pPr>
            <a:lvl4pPr>
              <a:lnSpc>
                <a:spcPts val="3200"/>
              </a:lnSpc>
              <a:spcAft>
                <a:spcPts val="0"/>
              </a:spcAft>
              <a:defRPr sz="3000" b="0">
                <a:latin typeface="+mj-lt"/>
              </a:defRPr>
            </a:lvl4pPr>
            <a:lvl5pPr>
              <a:lnSpc>
                <a:spcPts val="3200"/>
              </a:lnSpc>
              <a:spcAft>
                <a:spcPts val="0"/>
              </a:spcAft>
              <a:defRPr sz="3000" b="0">
                <a:latin typeface="+mj-lt"/>
              </a:defRPr>
            </a:lvl5pPr>
          </a:lstStyle>
          <a:p>
            <a:pPr lvl="0"/>
            <a:r>
              <a:rPr lang="en-US" smtClean="0"/>
              <a:t>Click to edit Master text styles</a:t>
            </a:r>
          </a:p>
          <a:p>
            <a:pPr lvl="1"/>
            <a:r>
              <a:rPr lang="en-US" smtClean="0"/>
              <a:t>Second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pt text two column">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a:xfrm>
            <a:off x="2178000" y="1587600"/>
            <a:ext cx="7190207" cy="4500000"/>
          </a:xfrm>
        </p:spPr>
        <p:txBody>
          <a:bodyPr numCol="2" spcCol="360000"/>
          <a:lstStyle>
            <a:lvl1pPr>
              <a:lnSpc>
                <a:spcPts val="1100"/>
              </a:lnSpc>
              <a:spcBef>
                <a:spcPts val="0"/>
              </a:spcBef>
              <a:spcAft>
                <a:spcPts val="500"/>
              </a:spcAft>
              <a:tabLst/>
              <a:defRPr sz="800">
                <a:solidFill>
                  <a:schemeClr val="accent3"/>
                </a:solidFill>
              </a:defRPr>
            </a:lvl1pPr>
            <a:lvl2pPr>
              <a:lnSpc>
                <a:spcPts val="1100"/>
              </a:lnSpc>
              <a:spcBef>
                <a:spcPts val="0"/>
              </a:spcBef>
              <a:spcAft>
                <a:spcPts val="0"/>
              </a:spcAft>
              <a:tabLst/>
              <a:defRPr sz="800" b="1">
                <a:solidFill>
                  <a:schemeClr val="accent2"/>
                </a:solidFill>
              </a:defRPr>
            </a:lvl2pPr>
            <a:lvl3pPr>
              <a:lnSpc>
                <a:spcPts val="1100"/>
              </a:lnSpc>
              <a:spcBef>
                <a:spcPts val="0"/>
              </a:spcBef>
              <a:spcAft>
                <a:spcPts val="300"/>
              </a:spcAft>
              <a:tabLst/>
              <a:defRPr sz="800" b="0">
                <a:solidFill>
                  <a:schemeClr val="tx1"/>
                </a:solidFill>
              </a:defRPr>
            </a:lvl3pPr>
            <a:lvl4pPr>
              <a:lnSpc>
                <a:spcPts val="1100"/>
              </a:lnSpc>
              <a:spcBef>
                <a:spcPts val="0"/>
              </a:spcBef>
              <a:spcAft>
                <a:spcPts val="300"/>
              </a:spcAft>
              <a:tabLst/>
              <a:defRPr sz="800" b="0">
                <a:solidFill>
                  <a:schemeClr val="tx1"/>
                </a:solidFill>
              </a:defRPr>
            </a:lvl4pPr>
            <a:lvl5pPr marL="358775" indent="-184150">
              <a:lnSpc>
                <a:spcPts val="1100"/>
              </a:lnSpc>
              <a:spcBef>
                <a:spcPts val="0"/>
              </a:spcBef>
              <a:spcAft>
                <a:spcPts val="300"/>
              </a:spcAft>
              <a:buFont typeface="Lucida Grande"/>
              <a:buChar char="‒"/>
              <a:tabLst/>
              <a:defRPr sz="800" b="0">
                <a:solidFill>
                  <a:schemeClr val="tx1"/>
                </a:solidFill>
                <a:latin typeface="Arial" pitchFamily="34" charset="0"/>
                <a:cs typeface="Arial" pitchFamily="34" charset="0"/>
              </a:defRPr>
            </a:lvl5pPr>
            <a:lvl6pPr>
              <a:lnSpc>
                <a:spcPts val="1100"/>
              </a:lnSpc>
              <a:spcBef>
                <a:spcPts val="0"/>
              </a:spcBef>
              <a:spcAft>
                <a:spcPts val="300"/>
              </a:spcAft>
              <a:defRPr sz="80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11" name="Straight Connector 10"/>
          <p:cNvCxnSpPr/>
          <p:nvPr userDrawn="1"/>
        </p:nvCxnSpPr>
        <p:spPr bwMode="auto">
          <a:xfrm>
            <a:off x="397547" y="1646755"/>
            <a:ext cx="1565132" cy="2382"/>
          </a:xfrm>
          <a:prstGeom prst="line">
            <a:avLst/>
          </a:prstGeom>
          <a:solidFill>
            <a:schemeClr val="bg1"/>
          </a:solidFill>
          <a:ln w="6350" cap="flat" cmpd="sng" algn="ctr">
            <a:solidFill>
              <a:schemeClr val="accent3"/>
            </a:solidFill>
            <a:prstDash val="solid"/>
            <a:round/>
            <a:headEnd type="none" w="med" len="med"/>
            <a:tailEnd type="none" w="med" len="med"/>
          </a:ln>
          <a:effectLst/>
        </p:spPr>
      </p:cxnSp>
      <p:sp>
        <p:nvSpPr>
          <p:cNvPr id="12" name="Text Placeholder 3"/>
          <p:cNvSpPr>
            <a:spLocks noGrp="1"/>
          </p:cNvSpPr>
          <p:nvPr>
            <p:ph type="body" sz="quarter" idx="13" hasCustomPrompt="1"/>
          </p:nvPr>
        </p:nvSpPr>
        <p:spPr>
          <a:xfrm>
            <a:off x="396875" y="1720960"/>
            <a:ext cx="1646238" cy="1676290"/>
          </a:xfrm>
        </p:spPr>
        <p:txBody>
          <a:bodyPr/>
          <a:lstStyle>
            <a:lvl1pPr marL="82550" indent="-82550">
              <a:defRPr sz="1400" b="0">
                <a:latin typeface="+mj-lt"/>
              </a:defRPr>
            </a:lvl1pPr>
            <a:lvl2pPr marL="82550" indent="-3175">
              <a:lnSpc>
                <a:spcPts val="1000"/>
              </a:lnSpc>
              <a:defRPr sz="800">
                <a:solidFill>
                  <a:schemeClr val="tx1"/>
                </a:solidFill>
              </a:defRPr>
            </a:lvl2pPr>
            <a:lvl3pPr marL="82550" indent="-3175">
              <a:lnSpc>
                <a:spcPts val="1000"/>
              </a:lnSpc>
              <a:defRPr sz="800">
                <a:solidFill>
                  <a:schemeClr val="tx1"/>
                </a:solidFill>
              </a:defRPr>
            </a:lvl3pPr>
            <a:lvl4pPr>
              <a:lnSpc>
                <a:spcPts val="1000"/>
              </a:lnSpc>
              <a:defRPr sz="800">
                <a:solidFill>
                  <a:schemeClr val="tx1"/>
                </a:solidFill>
              </a:defRPr>
            </a:lvl4pPr>
            <a:lvl5pPr>
              <a:lnSpc>
                <a:spcPts val="1000"/>
              </a:lnSpc>
              <a:defRPr sz="800">
                <a:solidFill>
                  <a:schemeClr val="tx1"/>
                </a:solidFill>
              </a:defRPr>
            </a:lvl5pPr>
          </a:lstStyle>
          <a:p>
            <a:pPr lvl="0"/>
            <a:r>
              <a:rPr lang="en-GB" dirty="0" smtClean="0"/>
              <a:t>“Click to edit Master text styles</a:t>
            </a:r>
          </a:p>
          <a:p>
            <a:pPr lvl="1"/>
            <a:r>
              <a:rPr lang="en-GB" dirty="0" smtClean="0"/>
              <a:t>Second level</a:t>
            </a:r>
          </a:p>
          <a:p>
            <a:pPr lvl="2"/>
            <a:r>
              <a:rPr lang="en-GB" dirty="0" smtClean="0"/>
              <a:t>Third level</a:t>
            </a:r>
            <a:endParaRPr lang="en-US" dirty="0"/>
          </a:p>
        </p:txBody>
      </p:sp>
      <p:sp>
        <p:nvSpPr>
          <p:cNvPr id="8" name="Text Placeholder 3"/>
          <p:cNvSpPr>
            <a:spLocks noGrp="1"/>
          </p:cNvSpPr>
          <p:nvPr>
            <p:ph type="body" sz="quarter" idx="14"/>
          </p:nvPr>
        </p:nvSpPr>
        <p:spPr>
          <a:xfrm>
            <a:off x="376859" y="294073"/>
            <a:ext cx="8991909" cy="902224"/>
          </a:xfrm>
        </p:spPr>
        <p:txBody>
          <a:bodyPr/>
          <a:lstStyle>
            <a:lvl1pPr>
              <a:lnSpc>
                <a:spcPts val="3200"/>
              </a:lnSpc>
              <a:spcAft>
                <a:spcPts val="0"/>
              </a:spcAft>
              <a:defRPr sz="3000" b="0">
                <a:solidFill>
                  <a:schemeClr val="accent1"/>
                </a:solidFill>
                <a:latin typeface="+mj-lt"/>
              </a:defRPr>
            </a:lvl1pPr>
            <a:lvl2pPr>
              <a:lnSpc>
                <a:spcPts val="3200"/>
              </a:lnSpc>
              <a:spcAft>
                <a:spcPts val="0"/>
              </a:spcAft>
              <a:defRPr sz="3000" b="0">
                <a:solidFill>
                  <a:schemeClr val="accent3"/>
                </a:solidFill>
                <a:latin typeface="+mj-lt"/>
              </a:defRPr>
            </a:lvl2pPr>
            <a:lvl3pPr>
              <a:lnSpc>
                <a:spcPts val="3200"/>
              </a:lnSpc>
              <a:spcAft>
                <a:spcPts val="0"/>
              </a:spcAft>
              <a:defRPr sz="3000" b="0">
                <a:latin typeface="+mj-lt"/>
              </a:defRPr>
            </a:lvl3pPr>
            <a:lvl4pPr>
              <a:lnSpc>
                <a:spcPts val="3200"/>
              </a:lnSpc>
              <a:spcAft>
                <a:spcPts val="0"/>
              </a:spcAft>
              <a:defRPr sz="3000" b="0">
                <a:latin typeface="+mj-lt"/>
              </a:defRPr>
            </a:lvl4pPr>
            <a:lvl5pPr>
              <a:lnSpc>
                <a:spcPts val="3200"/>
              </a:lnSpc>
              <a:spcAft>
                <a:spcPts val="0"/>
              </a:spcAft>
              <a:defRPr sz="3000" b="0">
                <a:latin typeface="+mj-lt"/>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xmlns="" val="438146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single columns">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a:xfrm>
            <a:off x="2178000" y="1587600"/>
            <a:ext cx="3405238" cy="4481413"/>
          </a:xfrm>
        </p:spPr>
        <p:txBody>
          <a:bodyPr/>
          <a:lstStyle>
            <a:lvl1pPr>
              <a:lnSpc>
                <a:spcPts val="1500"/>
              </a:lnSpc>
              <a:spcBef>
                <a:spcPts val="0"/>
              </a:spcBef>
              <a:spcAft>
                <a:spcPts val="700"/>
              </a:spcAft>
              <a:tabLst/>
              <a:defRPr sz="1100">
                <a:solidFill>
                  <a:schemeClr val="accent3"/>
                </a:solidFill>
              </a:defRPr>
            </a:lvl1pPr>
            <a:lvl2pPr>
              <a:lnSpc>
                <a:spcPts val="1500"/>
              </a:lnSpc>
              <a:spcBef>
                <a:spcPts val="0"/>
              </a:spcBef>
              <a:spcAft>
                <a:spcPts val="0"/>
              </a:spcAft>
              <a:tabLst/>
              <a:defRPr sz="1100" b="1">
                <a:solidFill>
                  <a:schemeClr val="accent2"/>
                </a:solidFill>
              </a:defRPr>
            </a:lvl2pPr>
            <a:lvl3pPr>
              <a:lnSpc>
                <a:spcPts val="1500"/>
              </a:lnSpc>
              <a:spcBef>
                <a:spcPts val="0"/>
              </a:spcBef>
              <a:spcAft>
                <a:spcPts val="500"/>
              </a:spcAft>
              <a:tabLst/>
              <a:defRPr sz="1100" b="0">
                <a:solidFill>
                  <a:schemeClr val="tx1"/>
                </a:solidFill>
              </a:defRPr>
            </a:lvl3pPr>
            <a:lvl4pPr>
              <a:lnSpc>
                <a:spcPts val="1500"/>
              </a:lnSpc>
              <a:spcBef>
                <a:spcPts val="0"/>
              </a:spcBef>
              <a:spcAft>
                <a:spcPts val="500"/>
              </a:spcAft>
              <a:tabLst/>
              <a:defRPr sz="1100" b="0">
                <a:solidFill>
                  <a:schemeClr val="tx1"/>
                </a:solidFill>
              </a:defRPr>
            </a:lvl4pPr>
            <a:lvl5pPr marL="358775" indent="-180000">
              <a:lnSpc>
                <a:spcPts val="1500"/>
              </a:lnSpc>
              <a:spcBef>
                <a:spcPts val="0"/>
              </a:spcBef>
              <a:spcAft>
                <a:spcPts val="500"/>
              </a:spcAft>
              <a:buFont typeface="Arial" pitchFamily="34" charset="0"/>
              <a:buChar char="‒"/>
              <a:tabLst/>
              <a:defRPr sz="1100" b="0">
                <a:solidFill>
                  <a:schemeClr val="tx1"/>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cxnSp>
        <p:nvCxnSpPr>
          <p:cNvPr id="11" name="Straight Connector 10"/>
          <p:cNvCxnSpPr/>
          <p:nvPr userDrawn="1"/>
        </p:nvCxnSpPr>
        <p:spPr bwMode="auto">
          <a:xfrm>
            <a:off x="397547" y="1646755"/>
            <a:ext cx="1565132" cy="2382"/>
          </a:xfrm>
          <a:prstGeom prst="line">
            <a:avLst/>
          </a:prstGeom>
          <a:solidFill>
            <a:schemeClr val="bg1"/>
          </a:solidFill>
          <a:ln w="6350" cap="flat" cmpd="sng" algn="ctr">
            <a:solidFill>
              <a:schemeClr val="accent3"/>
            </a:solidFill>
            <a:prstDash val="solid"/>
            <a:round/>
            <a:headEnd type="none" w="med" len="med"/>
            <a:tailEnd type="none" w="med" len="med"/>
          </a:ln>
          <a:effectLst/>
        </p:spPr>
      </p:cxnSp>
      <p:sp>
        <p:nvSpPr>
          <p:cNvPr id="12" name="Text Placeholder 3"/>
          <p:cNvSpPr>
            <a:spLocks noGrp="1"/>
          </p:cNvSpPr>
          <p:nvPr>
            <p:ph type="body" sz="quarter" idx="13" hasCustomPrompt="1"/>
          </p:nvPr>
        </p:nvSpPr>
        <p:spPr>
          <a:xfrm>
            <a:off x="396875" y="1720960"/>
            <a:ext cx="1646238" cy="1676290"/>
          </a:xfrm>
        </p:spPr>
        <p:txBody>
          <a:bodyPr/>
          <a:lstStyle>
            <a:lvl1pPr marL="82550" indent="-82550">
              <a:defRPr sz="1400" b="0">
                <a:latin typeface="+mj-lt"/>
              </a:defRPr>
            </a:lvl1pPr>
            <a:lvl2pPr marL="82550" indent="-3175">
              <a:lnSpc>
                <a:spcPts val="1000"/>
              </a:lnSpc>
              <a:defRPr sz="800">
                <a:solidFill>
                  <a:schemeClr val="tx1"/>
                </a:solidFill>
              </a:defRPr>
            </a:lvl2pPr>
            <a:lvl3pPr marL="82550" indent="-3175">
              <a:lnSpc>
                <a:spcPts val="1000"/>
              </a:lnSpc>
              <a:defRPr sz="800">
                <a:solidFill>
                  <a:schemeClr val="tx1"/>
                </a:solidFill>
              </a:defRPr>
            </a:lvl3pPr>
            <a:lvl4pPr>
              <a:lnSpc>
                <a:spcPts val="1000"/>
              </a:lnSpc>
              <a:defRPr sz="800">
                <a:solidFill>
                  <a:schemeClr val="tx1"/>
                </a:solidFill>
              </a:defRPr>
            </a:lvl4pPr>
            <a:lvl5pPr>
              <a:lnSpc>
                <a:spcPts val="1000"/>
              </a:lnSpc>
              <a:defRPr sz="800">
                <a:solidFill>
                  <a:schemeClr val="tx1"/>
                </a:solidFill>
              </a:defRPr>
            </a:lvl5pPr>
          </a:lstStyle>
          <a:p>
            <a:pPr lvl="0"/>
            <a:r>
              <a:rPr lang="en-GB" dirty="0" smtClean="0"/>
              <a:t>“Click to edit Master text styles</a:t>
            </a:r>
          </a:p>
          <a:p>
            <a:pPr lvl="1"/>
            <a:r>
              <a:rPr lang="en-GB" dirty="0" smtClean="0"/>
              <a:t>Second level</a:t>
            </a:r>
          </a:p>
          <a:p>
            <a:pPr lvl="2"/>
            <a:r>
              <a:rPr lang="en-GB" dirty="0" smtClean="0"/>
              <a:t>Third level</a:t>
            </a:r>
            <a:endParaRPr lang="en-US" dirty="0"/>
          </a:p>
        </p:txBody>
      </p:sp>
      <p:sp>
        <p:nvSpPr>
          <p:cNvPr id="4" name="Content Placeholder 3"/>
          <p:cNvSpPr>
            <a:spLocks noGrp="1"/>
          </p:cNvSpPr>
          <p:nvPr>
            <p:ph sz="quarter" idx="14"/>
          </p:nvPr>
        </p:nvSpPr>
        <p:spPr>
          <a:xfrm>
            <a:off x="5946775" y="1604963"/>
            <a:ext cx="3429000" cy="44640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3" name="Text Placeholder 3"/>
          <p:cNvSpPr>
            <a:spLocks noGrp="1"/>
          </p:cNvSpPr>
          <p:nvPr>
            <p:ph type="body" sz="quarter" idx="15"/>
          </p:nvPr>
        </p:nvSpPr>
        <p:spPr>
          <a:xfrm>
            <a:off x="376859" y="294073"/>
            <a:ext cx="8991909" cy="902224"/>
          </a:xfrm>
        </p:spPr>
        <p:txBody>
          <a:bodyPr/>
          <a:lstStyle>
            <a:lvl1pPr>
              <a:lnSpc>
                <a:spcPts val="3200"/>
              </a:lnSpc>
              <a:spcAft>
                <a:spcPts val="0"/>
              </a:spcAft>
              <a:defRPr sz="3000" b="0">
                <a:solidFill>
                  <a:schemeClr val="accent1"/>
                </a:solidFill>
                <a:latin typeface="+mj-lt"/>
              </a:defRPr>
            </a:lvl1pPr>
            <a:lvl2pPr>
              <a:lnSpc>
                <a:spcPts val="3200"/>
              </a:lnSpc>
              <a:spcAft>
                <a:spcPts val="0"/>
              </a:spcAft>
              <a:defRPr sz="3000" b="0">
                <a:solidFill>
                  <a:schemeClr val="accent3"/>
                </a:solidFill>
                <a:latin typeface="+mj-lt"/>
              </a:defRPr>
            </a:lvl2pPr>
            <a:lvl3pPr>
              <a:lnSpc>
                <a:spcPts val="3200"/>
              </a:lnSpc>
              <a:spcAft>
                <a:spcPts val="0"/>
              </a:spcAft>
              <a:defRPr sz="3000" b="0">
                <a:latin typeface="+mj-lt"/>
              </a:defRPr>
            </a:lvl3pPr>
            <a:lvl4pPr>
              <a:lnSpc>
                <a:spcPts val="3200"/>
              </a:lnSpc>
              <a:spcAft>
                <a:spcPts val="0"/>
              </a:spcAft>
              <a:defRPr sz="3000" b="0">
                <a:latin typeface="+mj-lt"/>
              </a:defRPr>
            </a:lvl4pPr>
            <a:lvl5pPr>
              <a:lnSpc>
                <a:spcPts val="3200"/>
              </a:lnSpc>
              <a:spcAft>
                <a:spcPts val="0"/>
              </a:spcAft>
              <a:defRPr sz="3000" b="0">
                <a:latin typeface="+mj-lt"/>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xmlns="" val="1740395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1pt text two column">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a:xfrm>
            <a:off x="2179050" y="1589300"/>
            <a:ext cx="7190207" cy="4500000"/>
          </a:xfrm>
        </p:spPr>
        <p:txBody>
          <a:bodyPr numCol="2" spcCol="360000"/>
          <a:lstStyle>
            <a:lvl1pPr>
              <a:lnSpc>
                <a:spcPts val="1500"/>
              </a:lnSpc>
              <a:spcBef>
                <a:spcPts val="0"/>
              </a:spcBef>
              <a:spcAft>
                <a:spcPts val="700"/>
              </a:spcAft>
              <a:tabLst/>
              <a:defRPr sz="1100">
                <a:solidFill>
                  <a:schemeClr val="accent3"/>
                </a:solidFill>
              </a:defRPr>
            </a:lvl1pPr>
            <a:lvl2pPr>
              <a:lnSpc>
                <a:spcPts val="1500"/>
              </a:lnSpc>
              <a:spcBef>
                <a:spcPts val="0"/>
              </a:spcBef>
              <a:spcAft>
                <a:spcPts val="0"/>
              </a:spcAft>
              <a:tabLst/>
              <a:defRPr sz="1100" b="1">
                <a:solidFill>
                  <a:schemeClr val="accent2"/>
                </a:solidFill>
              </a:defRPr>
            </a:lvl2pPr>
            <a:lvl3pPr>
              <a:lnSpc>
                <a:spcPts val="1500"/>
              </a:lnSpc>
              <a:spcBef>
                <a:spcPts val="0"/>
              </a:spcBef>
              <a:spcAft>
                <a:spcPts val="500"/>
              </a:spcAft>
              <a:tabLst/>
              <a:defRPr sz="1100" b="0">
                <a:solidFill>
                  <a:schemeClr val="tx1"/>
                </a:solidFill>
              </a:defRPr>
            </a:lvl3pPr>
            <a:lvl4pPr>
              <a:lnSpc>
                <a:spcPts val="1500"/>
              </a:lnSpc>
              <a:spcBef>
                <a:spcPts val="0"/>
              </a:spcBef>
              <a:spcAft>
                <a:spcPts val="500"/>
              </a:spcAft>
              <a:tabLst/>
              <a:defRPr sz="1100" b="0">
                <a:solidFill>
                  <a:schemeClr val="tx1"/>
                </a:solidFill>
              </a:defRPr>
            </a:lvl4pPr>
            <a:lvl5pPr marL="358775" indent="-180000">
              <a:lnSpc>
                <a:spcPts val="1500"/>
              </a:lnSpc>
              <a:spcBef>
                <a:spcPts val="0"/>
              </a:spcBef>
              <a:spcAft>
                <a:spcPts val="500"/>
              </a:spcAft>
              <a:buFont typeface="Arial" pitchFamily="34" charset="0"/>
              <a:buChar char="‒"/>
              <a:tabLst/>
              <a:defRPr sz="1100" b="0">
                <a:solidFill>
                  <a:schemeClr val="tx1"/>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cxnSp>
        <p:nvCxnSpPr>
          <p:cNvPr id="6" name="Straight Connector 5"/>
          <p:cNvCxnSpPr/>
          <p:nvPr userDrawn="1"/>
        </p:nvCxnSpPr>
        <p:spPr bwMode="auto">
          <a:xfrm>
            <a:off x="397547" y="1646755"/>
            <a:ext cx="1565132" cy="2382"/>
          </a:xfrm>
          <a:prstGeom prst="line">
            <a:avLst/>
          </a:prstGeom>
          <a:solidFill>
            <a:schemeClr val="bg1"/>
          </a:solidFill>
          <a:ln w="6350" cap="flat" cmpd="sng" algn="ctr">
            <a:solidFill>
              <a:schemeClr val="accent3"/>
            </a:solidFill>
            <a:prstDash val="solid"/>
            <a:round/>
            <a:headEnd type="none" w="med" len="med"/>
            <a:tailEnd type="none" w="med" len="med"/>
          </a:ln>
          <a:effectLst/>
        </p:spPr>
      </p:cxnSp>
      <p:sp>
        <p:nvSpPr>
          <p:cNvPr id="11" name="Text Placeholder 3"/>
          <p:cNvSpPr>
            <a:spLocks noGrp="1"/>
          </p:cNvSpPr>
          <p:nvPr>
            <p:ph type="body" sz="quarter" idx="13" hasCustomPrompt="1"/>
          </p:nvPr>
        </p:nvSpPr>
        <p:spPr>
          <a:xfrm>
            <a:off x="396875" y="1720960"/>
            <a:ext cx="1646238" cy="1676290"/>
          </a:xfrm>
        </p:spPr>
        <p:txBody>
          <a:bodyPr/>
          <a:lstStyle>
            <a:lvl1pPr marL="82550" indent="-82550">
              <a:defRPr sz="1400" b="0">
                <a:latin typeface="+mj-lt"/>
              </a:defRPr>
            </a:lvl1pPr>
            <a:lvl2pPr marL="82550" indent="-3175">
              <a:lnSpc>
                <a:spcPts val="1000"/>
              </a:lnSpc>
              <a:defRPr sz="800">
                <a:solidFill>
                  <a:schemeClr val="tx1"/>
                </a:solidFill>
              </a:defRPr>
            </a:lvl2pPr>
            <a:lvl3pPr marL="82550" indent="-3175">
              <a:lnSpc>
                <a:spcPts val="1000"/>
              </a:lnSpc>
              <a:defRPr sz="800">
                <a:solidFill>
                  <a:schemeClr val="tx1"/>
                </a:solidFill>
              </a:defRPr>
            </a:lvl3pPr>
            <a:lvl4pPr>
              <a:lnSpc>
                <a:spcPts val="1000"/>
              </a:lnSpc>
              <a:defRPr sz="800">
                <a:solidFill>
                  <a:schemeClr val="tx1"/>
                </a:solidFill>
              </a:defRPr>
            </a:lvl4pPr>
            <a:lvl5pPr>
              <a:lnSpc>
                <a:spcPts val="1000"/>
              </a:lnSpc>
              <a:defRPr sz="800">
                <a:solidFill>
                  <a:schemeClr val="tx1"/>
                </a:solidFill>
              </a:defRPr>
            </a:lvl5pPr>
          </a:lstStyle>
          <a:p>
            <a:pPr lvl="0"/>
            <a:r>
              <a:rPr lang="en-GB" dirty="0" smtClean="0"/>
              <a:t>“Click to edit Master text styles</a:t>
            </a:r>
          </a:p>
          <a:p>
            <a:pPr lvl="1"/>
            <a:r>
              <a:rPr lang="en-GB" dirty="0" smtClean="0"/>
              <a:t>Second level</a:t>
            </a:r>
          </a:p>
          <a:p>
            <a:pPr lvl="2"/>
            <a:r>
              <a:rPr lang="en-GB" dirty="0" smtClean="0"/>
              <a:t>Third level</a:t>
            </a:r>
            <a:endParaRPr lang="en-US" dirty="0"/>
          </a:p>
        </p:txBody>
      </p:sp>
      <p:sp>
        <p:nvSpPr>
          <p:cNvPr id="4" name="Text Placeholder 3"/>
          <p:cNvSpPr>
            <a:spLocks noGrp="1"/>
          </p:cNvSpPr>
          <p:nvPr>
            <p:ph type="body" sz="quarter" idx="14"/>
          </p:nvPr>
        </p:nvSpPr>
        <p:spPr>
          <a:xfrm>
            <a:off x="376859" y="294073"/>
            <a:ext cx="8991909" cy="902224"/>
          </a:xfrm>
        </p:spPr>
        <p:txBody>
          <a:bodyPr/>
          <a:lstStyle>
            <a:lvl1pPr>
              <a:lnSpc>
                <a:spcPts val="3200"/>
              </a:lnSpc>
              <a:spcAft>
                <a:spcPts val="0"/>
              </a:spcAft>
              <a:defRPr sz="3000" b="0">
                <a:solidFill>
                  <a:schemeClr val="accent1"/>
                </a:solidFill>
                <a:latin typeface="+mj-lt"/>
              </a:defRPr>
            </a:lvl1pPr>
            <a:lvl2pPr>
              <a:lnSpc>
                <a:spcPts val="3200"/>
              </a:lnSpc>
              <a:spcAft>
                <a:spcPts val="0"/>
              </a:spcAft>
              <a:defRPr sz="3000" b="0">
                <a:solidFill>
                  <a:schemeClr val="accent3"/>
                </a:solidFill>
                <a:latin typeface="+mj-lt"/>
              </a:defRPr>
            </a:lvl2pPr>
            <a:lvl3pPr>
              <a:lnSpc>
                <a:spcPts val="3200"/>
              </a:lnSpc>
              <a:spcAft>
                <a:spcPts val="0"/>
              </a:spcAft>
              <a:defRPr sz="3000" b="0">
                <a:latin typeface="+mj-lt"/>
              </a:defRPr>
            </a:lvl3pPr>
            <a:lvl4pPr>
              <a:lnSpc>
                <a:spcPts val="3200"/>
              </a:lnSpc>
              <a:spcAft>
                <a:spcPts val="0"/>
              </a:spcAft>
              <a:defRPr sz="3000" b="0">
                <a:latin typeface="+mj-lt"/>
              </a:defRPr>
            </a:lvl4pPr>
            <a:lvl5pPr>
              <a:lnSpc>
                <a:spcPts val="3200"/>
              </a:lnSpc>
              <a:spcAft>
                <a:spcPts val="0"/>
              </a:spcAft>
              <a:defRPr sz="3000" b="0">
                <a:latin typeface="+mj-lt"/>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xmlns="" val="255725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1pt No side text two column">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a:xfrm>
            <a:off x="2179050" y="1589300"/>
            <a:ext cx="7190207" cy="4500000"/>
          </a:xfrm>
        </p:spPr>
        <p:txBody>
          <a:bodyPr numCol="2" spcCol="360000"/>
          <a:lstStyle>
            <a:lvl1pPr>
              <a:lnSpc>
                <a:spcPts val="1500"/>
              </a:lnSpc>
              <a:spcBef>
                <a:spcPts val="0"/>
              </a:spcBef>
              <a:spcAft>
                <a:spcPts val="700"/>
              </a:spcAft>
              <a:tabLst/>
              <a:defRPr sz="1100">
                <a:solidFill>
                  <a:schemeClr val="accent3"/>
                </a:solidFill>
              </a:defRPr>
            </a:lvl1pPr>
            <a:lvl2pPr>
              <a:lnSpc>
                <a:spcPts val="1500"/>
              </a:lnSpc>
              <a:spcBef>
                <a:spcPts val="0"/>
              </a:spcBef>
              <a:spcAft>
                <a:spcPts val="0"/>
              </a:spcAft>
              <a:tabLst/>
              <a:defRPr sz="1100" b="1">
                <a:solidFill>
                  <a:schemeClr val="accent2"/>
                </a:solidFill>
              </a:defRPr>
            </a:lvl2pPr>
            <a:lvl3pPr>
              <a:lnSpc>
                <a:spcPts val="1500"/>
              </a:lnSpc>
              <a:spcBef>
                <a:spcPts val="0"/>
              </a:spcBef>
              <a:spcAft>
                <a:spcPts val="500"/>
              </a:spcAft>
              <a:tabLst/>
              <a:defRPr sz="1100" b="0">
                <a:solidFill>
                  <a:schemeClr val="tx1"/>
                </a:solidFill>
              </a:defRPr>
            </a:lvl3pPr>
            <a:lvl4pPr>
              <a:lnSpc>
                <a:spcPts val="1500"/>
              </a:lnSpc>
              <a:spcBef>
                <a:spcPts val="0"/>
              </a:spcBef>
              <a:spcAft>
                <a:spcPts val="500"/>
              </a:spcAft>
              <a:tabLst/>
              <a:defRPr sz="1100" b="0">
                <a:solidFill>
                  <a:schemeClr val="tx1"/>
                </a:solidFill>
              </a:defRPr>
            </a:lvl4pPr>
            <a:lvl5pPr marL="358775" indent="-180000">
              <a:lnSpc>
                <a:spcPts val="1500"/>
              </a:lnSpc>
              <a:spcBef>
                <a:spcPts val="0"/>
              </a:spcBef>
              <a:spcAft>
                <a:spcPts val="500"/>
              </a:spcAft>
              <a:buFont typeface="Arial" pitchFamily="34" charset="0"/>
              <a:buChar char="‒"/>
              <a:tabLst/>
              <a:defRPr sz="1100" b="0">
                <a:solidFill>
                  <a:schemeClr val="tx1"/>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4" name="Text Placeholder 3"/>
          <p:cNvSpPr>
            <a:spLocks noGrp="1"/>
          </p:cNvSpPr>
          <p:nvPr>
            <p:ph type="body" sz="quarter" idx="14"/>
          </p:nvPr>
        </p:nvSpPr>
        <p:spPr>
          <a:xfrm>
            <a:off x="376859" y="294073"/>
            <a:ext cx="8991909" cy="902224"/>
          </a:xfrm>
        </p:spPr>
        <p:txBody>
          <a:bodyPr/>
          <a:lstStyle>
            <a:lvl1pPr>
              <a:lnSpc>
                <a:spcPts val="3200"/>
              </a:lnSpc>
              <a:spcAft>
                <a:spcPts val="0"/>
              </a:spcAft>
              <a:defRPr sz="3000" b="0">
                <a:solidFill>
                  <a:schemeClr val="accent1"/>
                </a:solidFill>
                <a:latin typeface="+mj-lt"/>
              </a:defRPr>
            </a:lvl1pPr>
            <a:lvl2pPr>
              <a:lnSpc>
                <a:spcPts val="3200"/>
              </a:lnSpc>
              <a:spcAft>
                <a:spcPts val="0"/>
              </a:spcAft>
              <a:defRPr sz="3000" b="0">
                <a:solidFill>
                  <a:schemeClr val="accent3"/>
                </a:solidFill>
                <a:latin typeface="+mj-lt"/>
              </a:defRPr>
            </a:lvl2pPr>
            <a:lvl3pPr>
              <a:lnSpc>
                <a:spcPts val="3200"/>
              </a:lnSpc>
              <a:spcAft>
                <a:spcPts val="0"/>
              </a:spcAft>
              <a:defRPr sz="3000" b="0">
                <a:latin typeface="+mj-lt"/>
              </a:defRPr>
            </a:lvl3pPr>
            <a:lvl4pPr>
              <a:lnSpc>
                <a:spcPts val="3200"/>
              </a:lnSpc>
              <a:spcAft>
                <a:spcPts val="0"/>
              </a:spcAft>
              <a:defRPr sz="3000" b="0">
                <a:latin typeface="+mj-lt"/>
              </a:defRPr>
            </a:lvl4pPr>
            <a:lvl5pPr>
              <a:lnSpc>
                <a:spcPts val="3200"/>
              </a:lnSpc>
              <a:spcAft>
                <a:spcPts val="0"/>
              </a:spcAft>
              <a:defRPr sz="3000" b="0">
                <a:latin typeface="+mj-lt"/>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xmlns="" val="501820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376215" y="240953"/>
            <a:ext cx="8999560" cy="59645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en-GB" dirty="0" smtClean="0"/>
          </a:p>
        </p:txBody>
      </p:sp>
      <p:sp>
        <p:nvSpPr>
          <p:cNvPr id="2052" name="Rectangle 3"/>
          <p:cNvSpPr>
            <a:spLocks noGrp="1" noChangeArrowheads="1"/>
          </p:cNvSpPr>
          <p:nvPr>
            <p:ph type="body" idx="1"/>
          </p:nvPr>
        </p:nvSpPr>
        <p:spPr bwMode="auto">
          <a:xfrm>
            <a:off x="2178000" y="1587600"/>
            <a:ext cx="7200900" cy="446752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2" r:id="rId9"/>
    <p:sldLayoutId id="2147483657" r:id="rId10"/>
    <p:sldLayoutId id="2147483658" r:id="rId11"/>
    <p:sldLayoutId id="2147483659" r:id="rId12"/>
    <p:sldLayoutId id="2147483660" r:id="rId13"/>
    <p:sldLayoutId id="2147483661" r:id="rId14"/>
    <p:sldLayoutId id="2147483663" r:id="rId15"/>
    <p:sldLayoutId id="2147483664" r:id="rId16"/>
  </p:sldLayoutIdLst>
  <p:hf hdr="0" ftr="0" dt="0"/>
  <p:txStyles>
    <p:titleStyle>
      <a:lvl1pPr algn="l" defTabSz="957263" rtl="0" eaLnBrk="1" fontAlgn="base" hangingPunct="1">
        <a:spcBef>
          <a:spcPct val="0"/>
        </a:spcBef>
        <a:spcAft>
          <a:spcPct val="0"/>
        </a:spcAft>
        <a:defRPr sz="3000">
          <a:solidFill>
            <a:schemeClr val="tx2"/>
          </a:solidFill>
          <a:latin typeface="+mj-lt"/>
          <a:ea typeface="+mj-ea"/>
          <a:cs typeface="+mj-cs"/>
        </a:defRPr>
      </a:lvl1pPr>
      <a:lvl2pPr algn="l" defTabSz="957263" rtl="0" eaLnBrk="1" fontAlgn="base" hangingPunct="1">
        <a:spcBef>
          <a:spcPct val="0"/>
        </a:spcBef>
        <a:spcAft>
          <a:spcPct val="0"/>
        </a:spcAft>
        <a:defRPr sz="3500">
          <a:solidFill>
            <a:schemeClr val="tx2"/>
          </a:solidFill>
          <a:latin typeface="Times New Roman" pitchFamily="18" charset="0"/>
        </a:defRPr>
      </a:lvl2pPr>
      <a:lvl3pPr algn="l" defTabSz="957263" rtl="0" eaLnBrk="1" fontAlgn="base" hangingPunct="1">
        <a:spcBef>
          <a:spcPct val="0"/>
        </a:spcBef>
        <a:spcAft>
          <a:spcPct val="0"/>
        </a:spcAft>
        <a:defRPr sz="3500">
          <a:solidFill>
            <a:schemeClr val="tx2"/>
          </a:solidFill>
          <a:latin typeface="Times New Roman" pitchFamily="18" charset="0"/>
        </a:defRPr>
      </a:lvl3pPr>
      <a:lvl4pPr algn="l" defTabSz="957263" rtl="0" eaLnBrk="1" fontAlgn="base" hangingPunct="1">
        <a:spcBef>
          <a:spcPct val="0"/>
        </a:spcBef>
        <a:spcAft>
          <a:spcPct val="0"/>
        </a:spcAft>
        <a:defRPr sz="3500">
          <a:solidFill>
            <a:schemeClr val="tx2"/>
          </a:solidFill>
          <a:latin typeface="Times New Roman" pitchFamily="18" charset="0"/>
        </a:defRPr>
      </a:lvl4pPr>
      <a:lvl5pPr algn="l" defTabSz="957263" rtl="0" eaLnBrk="1" fontAlgn="base" hangingPunct="1">
        <a:spcBef>
          <a:spcPct val="0"/>
        </a:spcBef>
        <a:spcAft>
          <a:spcPct val="0"/>
        </a:spcAft>
        <a:defRPr sz="3500">
          <a:solidFill>
            <a:schemeClr val="tx2"/>
          </a:solidFill>
          <a:latin typeface="Times New Roman" pitchFamily="18" charset="0"/>
        </a:defRPr>
      </a:lvl5pPr>
      <a:lvl6pPr marL="419847" algn="l" defTabSz="957776" rtl="0" eaLnBrk="1" fontAlgn="base" hangingPunct="1">
        <a:spcBef>
          <a:spcPct val="0"/>
        </a:spcBef>
        <a:spcAft>
          <a:spcPct val="0"/>
        </a:spcAft>
        <a:defRPr sz="3500">
          <a:solidFill>
            <a:schemeClr val="tx2"/>
          </a:solidFill>
          <a:latin typeface="Times New Roman" pitchFamily="18" charset="0"/>
        </a:defRPr>
      </a:lvl6pPr>
      <a:lvl7pPr marL="839694" algn="l" defTabSz="957776" rtl="0" eaLnBrk="1" fontAlgn="base" hangingPunct="1">
        <a:spcBef>
          <a:spcPct val="0"/>
        </a:spcBef>
        <a:spcAft>
          <a:spcPct val="0"/>
        </a:spcAft>
        <a:defRPr sz="3500">
          <a:solidFill>
            <a:schemeClr val="tx2"/>
          </a:solidFill>
          <a:latin typeface="Times New Roman" pitchFamily="18" charset="0"/>
        </a:defRPr>
      </a:lvl7pPr>
      <a:lvl8pPr marL="1259540" algn="l" defTabSz="957776" rtl="0" eaLnBrk="1" fontAlgn="base" hangingPunct="1">
        <a:spcBef>
          <a:spcPct val="0"/>
        </a:spcBef>
        <a:spcAft>
          <a:spcPct val="0"/>
        </a:spcAft>
        <a:defRPr sz="3500">
          <a:solidFill>
            <a:schemeClr val="tx2"/>
          </a:solidFill>
          <a:latin typeface="Times New Roman" pitchFamily="18" charset="0"/>
        </a:defRPr>
      </a:lvl8pPr>
      <a:lvl9pPr marL="1679387" algn="l" defTabSz="957776" rtl="0" eaLnBrk="1" fontAlgn="base" hangingPunct="1">
        <a:spcBef>
          <a:spcPct val="0"/>
        </a:spcBef>
        <a:spcAft>
          <a:spcPct val="0"/>
        </a:spcAft>
        <a:defRPr sz="3500">
          <a:solidFill>
            <a:schemeClr val="tx2"/>
          </a:solidFill>
          <a:latin typeface="Times New Roman" pitchFamily="18" charset="0"/>
        </a:defRPr>
      </a:lvl9pPr>
    </p:titleStyle>
    <p:bodyStyle>
      <a:lvl1pPr marL="0" indent="0" algn="l" defTabSz="957263" rtl="0" eaLnBrk="1" fontAlgn="base" hangingPunct="1">
        <a:lnSpc>
          <a:spcPts val="1500"/>
        </a:lnSpc>
        <a:spcBef>
          <a:spcPts val="0"/>
        </a:spcBef>
        <a:spcAft>
          <a:spcPts val="700"/>
        </a:spcAft>
        <a:tabLst/>
        <a:defRPr sz="1100" b="1">
          <a:solidFill>
            <a:schemeClr val="accent3"/>
          </a:solidFill>
          <a:latin typeface="Arial" pitchFamily="34" charset="0"/>
          <a:ea typeface="+mn-ea"/>
          <a:cs typeface="Arial" pitchFamily="34" charset="0"/>
        </a:defRPr>
      </a:lvl1pPr>
      <a:lvl2pPr marL="0" indent="0" algn="l" defTabSz="957263" rtl="0" eaLnBrk="1" fontAlgn="base" hangingPunct="1">
        <a:lnSpc>
          <a:spcPts val="1500"/>
        </a:lnSpc>
        <a:spcBef>
          <a:spcPts val="0"/>
        </a:spcBef>
        <a:spcAft>
          <a:spcPts val="0"/>
        </a:spcAft>
        <a:tabLst/>
        <a:defRPr sz="1100" b="1">
          <a:solidFill>
            <a:schemeClr val="accent2"/>
          </a:solidFill>
          <a:latin typeface="Arial" pitchFamily="34" charset="0"/>
          <a:cs typeface="Arial" pitchFamily="34" charset="0"/>
        </a:defRPr>
      </a:lvl2pPr>
      <a:lvl3pPr marL="0" indent="1588" algn="l" defTabSz="957263" rtl="0" eaLnBrk="1" fontAlgn="base" hangingPunct="1">
        <a:lnSpc>
          <a:spcPts val="1500"/>
        </a:lnSpc>
        <a:spcBef>
          <a:spcPts val="0"/>
        </a:spcBef>
        <a:spcAft>
          <a:spcPts val="500"/>
        </a:spcAft>
        <a:buNone/>
        <a:tabLst/>
        <a:defRPr sz="1100" b="0">
          <a:solidFill>
            <a:schemeClr val="tx1"/>
          </a:solidFill>
          <a:latin typeface="Arial" pitchFamily="34" charset="0"/>
          <a:cs typeface="Arial" pitchFamily="34" charset="0"/>
        </a:defRPr>
      </a:lvl3pPr>
      <a:lvl4pPr marL="180000" indent="-180000" algn="l" defTabSz="957263" rtl="0" eaLnBrk="1" fontAlgn="base" hangingPunct="1">
        <a:lnSpc>
          <a:spcPts val="1500"/>
        </a:lnSpc>
        <a:spcBef>
          <a:spcPts val="0"/>
        </a:spcBef>
        <a:spcAft>
          <a:spcPts val="500"/>
        </a:spcAft>
        <a:buFont typeface="Arial"/>
        <a:buChar char="•"/>
        <a:tabLst/>
        <a:defRPr sz="1100" b="0" i="0">
          <a:solidFill>
            <a:srgbClr val="000000"/>
          </a:solidFill>
          <a:latin typeface="Arial" pitchFamily="34" charset="0"/>
          <a:cs typeface="Arial" pitchFamily="34" charset="0"/>
        </a:defRPr>
      </a:lvl4pPr>
      <a:lvl5pPr marL="358775" indent="-180000" algn="l" defTabSz="957263" rtl="0" eaLnBrk="1" fontAlgn="base" hangingPunct="1">
        <a:lnSpc>
          <a:spcPts val="1500"/>
        </a:lnSpc>
        <a:spcBef>
          <a:spcPts val="0"/>
        </a:spcBef>
        <a:spcAft>
          <a:spcPts val="500"/>
        </a:spcAft>
        <a:buFont typeface="Lucida Grande"/>
        <a:buChar char="‒"/>
        <a:tabLst/>
        <a:defRPr sz="1100" b="0" baseline="0">
          <a:solidFill>
            <a:schemeClr val="tx1"/>
          </a:solidFill>
          <a:latin typeface="Arial" pitchFamily="34" charset="0"/>
          <a:cs typeface="Arial" pitchFamily="34" charset="0"/>
        </a:defRPr>
      </a:lvl5pPr>
      <a:lvl6pPr marL="540000" indent="-180000" algn="l" defTabSz="957776" rtl="0" eaLnBrk="1" fontAlgn="base" hangingPunct="1">
        <a:lnSpc>
          <a:spcPts val="1500"/>
        </a:lnSpc>
        <a:spcBef>
          <a:spcPct val="0"/>
        </a:spcBef>
        <a:spcAft>
          <a:spcPts val="500"/>
        </a:spcAft>
        <a:buFont typeface="Lucida Grande"/>
        <a:buChar char="‒"/>
        <a:tabLst>
          <a:tab pos="5987190" algn="l"/>
        </a:tabLst>
        <a:defRPr sz="1100">
          <a:solidFill>
            <a:schemeClr val="tx1"/>
          </a:solidFill>
          <a:latin typeface="Arial" charset="0"/>
        </a:defRPr>
      </a:lvl6pPr>
      <a:lvl7pPr marL="2096318" indent="-195345" algn="l" defTabSz="957776" rtl="0" eaLnBrk="1" fontAlgn="base" hangingPunct="1">
        <a:spcBef>
          <a:spcPct val="0"/>
        </a:spcBef>
        <a:spcAft>
          <a:spcPct val="0"/>
        </a:spcAft>
        <a:tabLst>
          <a:tab pos="5987190" algn="l"/>
        </a:tabLst>
        <a:defRPr sz="1300">
          <a:solidFill>
            <a:schemeClr val="tx1"/>
          </a:solidFill>
          <a:latin typeface="Arial" charset="0"/>
        </a:defRPr>
      </a:lvl7pPr>
      <a:lvl8pPr marL="2516165" indent="-195345" algn="l" defTabSz="957776" rtl="0" eaLnBrk="1" fontAlgn="base" hangingPunct="1">
        <a:spcBef>
          <a:spcPct val="0"/>
        </a:spcBef>
        <a:spcAft>
          <a:spcPct val="0"/>
        </a:spcAft>
        <a:tabLst>
          <a:tab pos="5987190" algn="l"/>
        </a:tabLst>
        <a:defRPr sz="1300">
          <a:solidFill>
            <a:schemeClr val="tx1"/>
          </a:solidFill>
          <a:latin typeface="Arial" charset="0"/>
        </a:defRPr>
      </a:lvl8pPr>
      <a:lvl9pPr marL="2936012" indent="-195345" algn="l" defTabSz="957776" rtl="0" eaLnBrk="1" fontAlgn="base" hangingPunct="1">
        <a:spcBef>
          <a:spcPct val="0"/>
        </a:spcBef>
        <a:spcAft>
          <a:spcPct val="0"/>
        </a:spcAft>
        <a:tabLst>
          <a:tab pos="5987190" algn="l"/>
        </a:tabLst>
        <a:defRPr sz="1300">
          <a:solidFill>
            <a:schemeClr val="tx1"/>
          </a:solidFill>
          <a:latin typeface="Arial" charset="0"/>
        </a:defRPr>
      </a:lvl9pPr>
    </p:bodyStyle>
    <p:otherStyle>
      <a:defPPr>
        <a:defRPr lang="en-US"/>
      </a:defPPr>
      <a:lvl1pPr marL="0" algn="l" defTabSz="839694" rtl="0" eaLnBrk="1" latinLnBrk="0" hangingPunct="1">
        <a:defRPr sz="1700" kern="1200">
          <a:solidFill>
            <a:schemeClr val="tx1"/>
          </a:solidFill>
          <a:latin typeface="+mn-lt"/>
          <a:ea typeface="+mn-ea"/>
          <a:cs typeface="+mn-cs"/>
        </a:defRPr>
      </a:lvl1pPr>
      <a:lvl2pPr marL="419847" algn="l" defTabSz="839694" rtl="0" eaLnBrk="1" latinLnBrk="0" hangingPunct="1">
        <a:defRPr sz="1700" kern="1200">
          <a:solidFill>
            <a:schemeClr val="tx1"/>
          </a:solidFill>
          <a:latin typeface="+mn-lt"/>
          <a:ea typeface="+mn-ea"/>
          <a:cs typeface="+mn-cs"/>
        </a:defRPr>
      </a:lvl2pPr>
      <a:lvl3pPr marL="839694" algn="l" defTabSz="839694" rtl="0" eaLnBrk="1" latinLnBrk="0" hangingPunct="1">
        <a:defRPr sz="1700" kern="1200">
          <a:solidFill>
            <a:schemeClr val="tx1"/>
          </a:solidFill>
          <a:latin typeface="+mn-lt"/>
          <a:ea typeface="+mn-ea"/>
          <a:cs typeface="+mn-cs"/>
        </a:defRPr>
      </a:lvl3pPr>
      <a:lvl4pPr marL="1259540" algn="l" defTabSz="839694" rtl="0" eaLnBrk="1" latinLnBrk="0" hangingPunct="1">
        <a:defRPr sz="1700" kern="1200">
          <a:solidFill>
            <a:schemeClr val="tx1"/>
          </a:solidFill>
          <a:latin typeface="+mn-lt"/>
          <a:ea typeface="+mn-ea"/>
          <a:cs typeface="+mn-cs"/>
        </a:defRPr>
      </a:lvl4pPr>
      <a:lvl5pPr marL="1679387" algn="l" defTabSz="839694" rtl="0" eaLnBrk="1" latinLnBrk="0" hangingPunct="1">
        <a:defRPr sz="1700" kern="1200">
          <a:solidFill>
            <a:schemeClr val="tx1"/>
          </a:solidFill>
          <a:latin typeface="+mn-lt"/>
          <a:ea typeface="+mn-ea"/>
          <a:cs typeface="+mn-cs"/>
        </a:defRPr>
      </a:lvl5pPr>
      <a:lvl6pPr marL="2099234" algn="l" defTabSz="839694" rtl="0" eaLnBrk="1" latinLnBrk="0" hangingPunct="1">
        <a:defRPr sz="1700" kern="1200">
          <a:solidFill>
            <a:schemeClr val="tx1"/>
          </a:solidFill>
          <a:latin typeface="+mn-lt"/>
          <a:ea typeface="+mn-ea"/>
          <a:cs typeface="+mn-cs"/>
        </a:defRPr>
      </a:lvl6pPr>
      <a:lvl7pPr marL="2519081" algn="l" defTabSz="839694" rtl="0" eaLnBrk="1" latinLnBrk="0" hangingPunct="1">
        <a:defRPr sz="1700" kern="1200">
          <a:solidFill>
            <a:schemeClr val="tx1"/>
          </a:solidFill>
          <a:latin typeface="+mn-lt"/>
          <a:ea typeface="+mn-ea"/>
          <a:cs typeface="+mn-cs"/>
        </a:defRPr>
      </a:lvl7pPr>
      <a:lvl8pPr marL="2938927" algn="l" defTabSz="839694" rtl="0" eaLnBrk="1" latinLnBrk="0" hangingPunct="1">
        <a:defRPr sz="1700" kern="1200">
          <a:solidFill>
            <a:schemeClr val="tx1"/>
          </a:solidFill>
          <a:latin typeface="+mn-lt"/>
          <a:ea typeface="+mn-ea"/>
          <a:cs typeface="+mn-cs"/>
        </a:defRPr>
      </a:lvl8pPr>
      <a:lvl9pPr marL="3358774" algn="l" defTabSz="839694"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png"/><Relationship Id="rId1" Type="http://schemas.openxmlformats.org/officeDocument/2006/relationships/slideLayout" Target="../slideLayouts/slideLayout9.xml"/><Relationship Id="rId6" Type="http://schemas.openxmlformats.org/officeDocument/2006/relationships/image" Target="../media/image16.png"/><Relationship Id="rId5" Type="http://schemas.openxmlformats.org/officeDocument/2006/relationships/image" Target="../media/image15.jpe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25.jpe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tags" Target="../tags/tag5.xml"/><Relationship Id="rId7" Type="http://schemas.openxmlformats.org/officeDocument/2006/relationships/tags" Target="../tags/tag9.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5" Type="http://schemas.openxmlformats.org/officeDocument/2006/relationships/tags" Target="../tags/tag7.xml"/><Relationship Id="rId10" Type="http://schemas.openxmlformats.org/officeDocument/2006/relationships/chart" Target="../charts/chart1.xml"/><Relationship Id="rId4" Type="http://schemas.openxmlformats.org/officeDocument/2006/relationships/tags" Target="../tags/tag6.xml"/><Relationship Id="rId9"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27.jpeg"/><Relationship Id="rId5" Type="http://schemas.openxmlformats.org/officeDocument/2006/relationships/image" Target="../media/image22.png"/><Relationship Id="rId4"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27.jpeg"/><Relationship Id="rId5" Type="http://schemas.openxmlformats.org/officeDocument/2006/relationships/image" Target="../media/image22.png"/><Relationship Id="rId4"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27.jpeg"/><Relationship Id="rId5" Type="http://schemas.openxmlformats.org/officeDocument/2006/relationships/image" Target="../media/image22.png"/><Relationship Id="rId4"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tags" Target="../tags/tag21.xml"/><Relationship Id="rId7" Type="http://schemas.openxmlformats.org/officeDocument/2006/relationships/image" Target="../media/image30.pn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16.xml"/><Relationship Id="rId6" Type="http://schemas.openxmlformats.org/officeDocument/2006/relationships/image" Target="../media/image7.gif"/><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16.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16.xml"/><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6875" y="1571849"/>
            <a:ext cx="9036049" cy="2758104"/>
          </a:xfrm>
        </p:spPr>
        <p:txBody>
          <a:bodyPr/>
          <a:lstStyle/>
          <a:p>
            <a:pPr algn="ctr"/>
            <a:r>
              <a:rPr lang="sr-Latn-RS" sz="4400" dirty="0" smtClean="0">
                <a:latin typeface="Arial" pitchFamily="34" charset="0"/>
                <a:cs typeface="Arial" pitchFamily="34" charset="0"/>
              </a:rPr>
              <a:t/>
            </a:r>
            <a:br>
              <a:rPr lang="sr-Latn-RS" sz="4400" dirty="0" smtClean="0">
                <a:latin typeface="Arial" pitchFamily="34" charset="0"/>
                <a:cs typeface="Arial" pitchFamily="34" charset="0"/>
              </a:rPr>
            </a:br>
            <a:r>
              <a:rPr lang="sl-SI" sz="3600" dirty="0" err="1" smtClean="0">
                <a:solidFill>
                  <a:schemeClr val="tx1"/>
                </a:solidFill>
                <a:latin typeface="Calibri" pitchFamily="34" charset="0"/>
                <a:cs typeface="Calibri" pitchFamily="34" charset="0"/>
              </a:rPr>
              <a:t>Public</a:t>
            </a:r>
            <a:r>
              <a:rPr lang="sl-SI" sz="3600" dirty="0" smtClean="0">
                <a:solidFill>
                  <a:schemeClr val="tx1"/>
                </a:solidFill>
                <a:latin typeface="Calibri" pitchFamily="34" charset="0"/>
                <a:cs typeface="Calibri" pitchFamily="34" charset="0"/>
              </a:rPr>
              <a:t> </a:t>
            </a:r>
            <a:r>
              <a:rPr lang="sl-SI" sz="3600" dirty="0" err="1" smtClean="0">
                <a:solidFill>
                  <a:schemeClr val="tx1"/>
                </a:solidFill>
                <a:latin typeface="Calibri" pitchFamily="34" charset="0"/>
                <a:cs typeface="Calibri" pitchFamily="34" charset="0"/>
              </a:rPr>
              <a:t>service</a:t>
            </a:r>
            <a:r>
              <a:rPr lang="sl-SI" sz="3600" dirty="0" smtClean="0">
                <a:solidFill>
                  <a:schemeClr val="tx1"/>
                </a:solidFill>
                <a:latin typeface="Calibri" pitchFamily="34" charset="0"/>
                <a:cs typeface="Calibri" pitchFamily="34" charset="0"/>
              </a:rPr>
              <a:t> </a:t>
            </a:r>
            <a:r>
              <a:rPr lang="sl-SI" sz="3600" dirty="0" err="1" smtClean="0">
                <a:solidFill>
                  <a:schemeClr val="tx1"/>
                </a:solidFill>
                <a:latin typeface="Calibri" pitchFamily="34" charset="0"/>
                <a:cs typeface="Calibri" pitchFamily="34" charset="0"/>
              </a:rPr>
              <a:t>broadcasting</a:t>
            </a:r>
            <a:r>
              <a:rPr lang="sl-SI" sz="3600" dirty="0" smtClean="0">
                <a:solidFill>
                  <a:schemeClr val="tx1"/>
                </a:solidFill>
                <a:latin typeface="Calibri" pitchFamily="34" charset="0"/>
                <a:cs typeface="Calibri" pitchFamily="34" charset="0"/>
              </a:rPr>
              <a:t>: </a:t>
            </a:r>
            <a:r>
              <a:rPr lang="sl-SI" sz="3600" dirty="0" smtClean="0">
                <a:solidFill>
                  <a:schemeClr val="tx1"/>
                </a:solidFill>
                <a:latin typeface="Calibri" pitchFamily="34" charset="0"/>
                <a:cs typeface="Calibri" pitchFamily="34" charset="0"/>
              </a:rPr>
              <a:t/>
            </a:r>
            <a:br>
              <a:rPr lang="sl-SI" sz="3600" dirty="0" smtClean="0">
                <a:solidFill>
                  <a:schemeClr val="tx1"/>
                </a:solidFill>
                <a:latin typeface="Calibri" pitchFamily="34" charset="0"/>
                <a:cs typeface="Calibri" pitchFamily="34" charset="0"/>
              </a:rPr>
            </a:br>
            <a:r>
              <a:rPr lang="sl-SI" sz="3600" dirty="0" err="1" smtClean="0">
                <a:solidFill>
                  <a:schemeClr val="tx1"/>
                </a:solidFill>
                <a:latin typeface="Calibri" pitchFamily="34" charset="0"/>
                <a:cs typeface="Calibri" pitchFamily="34" charset="0"/>
              </a:rPr>
              <a:t>governing</a:t>
            </a:r>
            <a:r>
              <a:rPr lang="sl-SI" sz="3600" dirty="0" smtClean="0">
                <a:solidFill>
                  <a:schemeClr val="tx1"/>
                </a:solidFill>
                <a:latin typeface="Calibri" pitchFamily="34" charset="0"/>
                <a:cs typeface="Calibri" pitchFamily="34" charset="0"/>
              </a:rPr>
              <a:t> </a:t>
            </a:r>
            <a:r>
              <a:rPr lang="sl-SI" sz="3600" dirty="0" smtClean="0">
                <a:solidFill>
                  <a:schemeClr val="tx1"/>
                </a:solidFill>
                <a:latin typeface="Calibri" pitchFamily="34" charset="0"/>
                <a:cs typeface="Calibri" pitchFamily="34" charset="0"/>
              </a:rPr>
              <a:t>and </a:t>
            </a:r>
            <a:r>
              <a:rPr lang="sl-SI" sz="3600" dirty="0" err="1" smtClean="0">
                <a:solidFill>
                  <a:schemeClr val="tx1"/>
                </a:solidFill>
                <a:latin typeface="Calibri" pitchFamily="34" charset="0"/>
                <a:cs typeface="Calibri" pitchFamily="34" charset="0"/>
              </a:rPr>
              <a:t>financing</a:t>
            </a:r>
            <a:r>
              <a:rPr lang="sl-SI" sz="3600" dirty="0" smtClean="0">
                <a:solidFill>
                  <a:schemeClr val="tx1"/>
                </a:solidFill>
                <a:latin typeface="Calibri" pitchFamily="34" charset="0"/>
                <a:cs typeface="Calibri" pitchFamily="34" charset="0"/>
              </a:rPr>
              <a:t> </a:t>
            </a:r>
            <a:r>
              <a:rPr lang="sl-SI" sz="3600" dirty="0" err="1" smtClean="0">
                <a:solidFill>
                  <a:schemeClr val="tx1"/>
                </a:solidFill>
                <a:latin typeface="Calibri" pitchFamily="34" charset="0"/>
                <a:cs typeface="Calibri" pitchFamily="34" charset="0"/>
              </a:rPr>
              <a:t>patterns</a:t>
            </a:r>
            <a:r>
              <a:rPr lang="sl-SI" sz="3600" dirty="0" smtClean="0">
                <a:solidFill>
                  <a:schemeClr val="tx1"/>
                </a:solidFill>
                <a:latin typeface="Calibri" pitchFamily="34" charset="0"/>
                <a:cs typeface="Calibri" pitchFamily="34" charset="0"/>
              </a:rPr>
              <a:t> </a:t>
            </a:r>
            <a:r>
              <a:rPr lang="sl-SI" sz="3600" dirty="0" smtClean="0">
                <a:solidFill>
                  <a:schemeClr val="tx1"/>
                </a:solidFill>
                <a:latin typeface="Calibri" pitchFamily="34" charset="0"/>
                <a:cs typeface="Calibri" pitchFamily="34" charset="0"/>
              </a:rPr>
              <a:t/>
            </a:r>
            <a:br>
              <a:rPr lang="sl-SI" sz="3600" dirty="0" smtClean="0">
                <a:solidFill>
                  <a:schemeClr val="tx1"/>
                </a:solidFill>
                <a:latin typeface="Calibri" pitchFamily="34" charset="0"/>
                <a:cs typeface="Calibri" pitchFamily="34" charset="0"/>
              </a:rPr>
            </a:br>
            <a:r>
              <a:rPr lang="sl-SI" sz="3600" dirty="0" smtClean="0">
                <a:solidFill>
                  <a:schemeClr val="tx1"/>
                </a:solidFill>
                <a:latin typeface="Calibri" pitchFamily="34" charset="0"/>
                <a:cs typeface="Calibri" pitchFamily="34" charset="0"/>
              </a:rPr>
              <a:t>- </a:t>
            </a:r>
            <a:r>
              <a:rPr lang="sl-SI" sz="3600" dirty="0" err="1" smtClean="0">
                <a:solidFill>
                  <a:schemeClr val="tx1"/>
                </a:solidFill>
                <a:latin typeface="Calibri" pitchFamily="34" charset="0"/>
                <a:cs typeface="Calibri" pitchFamily="34" charset="0"/>
              </a:rPr>
              <a:t>way</a:t>
            </a:r>
            <a:r>
              <a:rPr lang="sl-SI" sz="3600" dirty="0" smtClean="0">
                <a:solidFill>
                  <a:schemeClr val="tx1"/>
                </a:solidFill>
                <a:latin typeface="Calibri" pitchFamily="34" charset="0"/>
                <a:cs typeface="Calibri" pitchFamily="34" charset="0"/>
              </a:rPr>
              <a:t> of </a:t>
            </a:r>
            <a:r>
              <a:rPr lang="sl-SI" sz="3600" dirty="0" err="1" smtClean="0">
                <a:solidFill>
                  <a:schemeClr val="tx1"/>
                </a:solidFill>
                <a:latin typeface="Calibri" pitchFamily="34" charset="0"/>
                <a:cs typeface="Calibri" pitchFamily="34" charset="0"/>
              </a:rPr>
              <a:t>control</a:t>
            </a:r>
            <a:r>
              <a:rPr lang="sl-SI" sz="3600" dirty="0" smtClean="0">
                <a:solidFill>
                  <a:schemeClr val="tx1"/>
                </a:solidFill>
                <a:latin typeface="Calibri" pitchFamily="34" charset="0"/>
                <a:cs typeface="Calibri" pitchFamily="34" charset="0"/>
              </a:rPr>
              <a:t> and </a:t>
            </a:r>
            <a:r>
              <a:rPr lang="sl-SI" sz="3600" dirty="0" err="1" smtClean="0">
                <a:solidFill>
                  <a:schemeClr val="tx1"/>
                </a:solidFill>
                <a:latin typeface="Calibri" pitchFamily="34" charset="0"/>
                <a:cs typeface="Calibri" pitchFamily="34" charset="0"/>
              </a:rPr>
              <a:t>way</a:t>
            </a:r>
            <a:r>
              <a:rPr lang="sl-SI" sz="3600" dirty="0" smtClean="0">
                <a:solidFill>
                  <a:schemeClr val="tx1"/>
                </a:solidFill>
                <a:latin typeface="Calibri" pitchFamily="34" charset="0"/>
                <a:cs typeface="Calibri" pitchFamily="34" charset="0"/>
              </a:rPr>
              <a:t> of </a:t>
            </a:r>
            <a:r>
              <a:rPr lang="sl-SI" sz="3600" dirty="0" err="1" smtClean="0">
                <a:solidFill>
                  <a:schemeClr val="tx1"/>
                </a:solidFill>
                <a:latin typeface="Calibri" pitchFamily="34" charset="0"/>
                <a:cs typeface="Calibri" pitchFamily="34" charset="0"/>
              </a:rPr>
              <a:t>solution</a:t>
            </a:r>
            <a:r>
              <a:rPr lang="sl-SI" sz="3600" dirty="0" smtClean="0">
                <a:solidFill>
                  <a:schemeClr val="tx1"/>
                </a:solidFill>
                <a:latin typeface="Calibri" pitchFamily="34" charset="0"/>
                <a:cs typeface="Calibri" pitchFamily="34" charset="0"/>
              </a:rPr>
              <a:t>?</a:t>
            </a:r>
            <a:r>
              <a:rPr lang="sl-SI" sz="2400" dirty="0" smtClean="0"/>
              <a:t/>
            </a:r>
            <a:br>
              <a:rPr lang="sl-SI" sz="2400" dirty="0" smtClean="0"/>
            </a:br>
            <a:r>
              <a:rPr lang="sl-SI" sz="2400" b="1" dirty="0" smtClean="0">
                <a:latin typeface="Arial" pitchFamily="34" charset="0"/>
                <a:cs typeface="Arial" pitchFamily="34" charset="0"/>
              </a:rPr>
              <a:t/>
            </a:r>
            <a:br>
              <a:rPr lang="sl-SI" sz="2400" b="1" dirty="0" smtClean="0">
                <a:latin typeface="Arial" pitchFamily="34" charset="0"/>
                <a:cs typeface="Arial" pitchFamily="34" charset="0"/>
              </a:rPr>
            </a:br>
            <a:r>
              <a:rPr lang="sl-SI" sz="2400" b="1" dirty="0" smtClean="0">
                <a:solidFill>
                  <a:schemeClr val="tx1"/>
                </a:solidFill>
                <a:latin typeface="Calibri" pitchFamily="34" charset="0"/>
                <a:cs typeface="Calibri" pitchFamily="34" charset="0"/>
              </a:rPr>
              <a:t/>
            </a:r>
            <a:br>
              <a:rPr lang="sl-SI" sz="2400" b="1" dirty="0" smtClean="0">
                <a:solidFill>
                  <a:schemeClr val="tx1"/>
                </a:solidFill>
                <a:latin typeface="Calibri" pitchFamily="34" charset="0"/>
                <a:cs typeface="Calibri" pitchFamily="34" charset="0"/>
              </a:rPr>
            </a:br>
            <a:r>
              <a:rPr lang="sl-SI" sz="2400" dirty="0" smtClean="0">
                <a:solidFill>
                  <a:schemeClr val="tx1">
                    <a:lumMod val="50000"/>
                    <a:lumOff val="50000"/>
                  </a:schemeClr>
                </a:solidFill>
                <a:latin typeface="Calibri" pitchFamily="34" charset="0"/>
                <a:cs typeface="Calibri" pitchFamily="34" charset="0"/>
              </a:rPr>
              <a:t>Dubravka </a:t>
            </a:r>
            <a:r>
              <a:rPr lang="sl-SI" sz="2400" dirty="0" err="1" smtClean="0">
                <a:solidFill>
                  <a:schemeClr val="tx1">
                    <a:lumMod val="50000"/>
                    <a:lumOff val="50000"/>
                  </a:schemeClr>
                </a:solidFill>
                <a:latin typeface="Calibri" pitchFamily="34" charset="0"/>
                <a:cs typeface="Calibri" pitchFamily="34" charset="0"/>
              </a:rPr>
              <a:t>Valić</a:t>
            </a:r>
            <a:r>
              <a:rPr lang="sl-SI" sz="2400" dirty="0" smtClean="0">
                <a:solidFill>
                  <a:schemeClr val="tx1">
                    <a:lumMod val="50000"/>
                    <a:lumOff val="50000"/>
                  </a:schemeClr>
                </a:solidFill>
                <a:latin typeface="Calibri" pitchFamily="34" charset="0"/>
                <a:cs typeface="Calibri" pitchFamily="34" charset="0"/>
              </a:rPr>
              <a:t> </a:t>
            </a:r>
            <a:r>
              <a:rPr lang="sl-SI" sz="2400" dirty="0" err="1" smtClean="0">
                <a:solidFill>
                  <a:schemeClr val="tx1">
                    <a:lumMod val="50000"/>
                    <a:lumOff val="50000"/>
                  </a:schemeClr>
                </a:solidFill>
                <a:latin typeface="Calibri" pitchFamily="34" charset="0"/>
                <a:cs typeface="Calibri" pitchFamily="34" charset="0"/>
              </a:rPr>
              <a:t>Nedeljković</a:t>
            </a:r>
            <a:r>
              <a:rPr lang="sl-SI" sz="2400" dirty="0" smtClean="0">
                <a:solidFill>
                  <a:schemeClr val="tx1">
                    <a:lumMod val="50000"/>
                    <a:lumOff val="50000"/>
                  </a:schemeClr>
                </a:solidFill>
                <a:latin typeface="Calibri" pitchFamily="34" charset="0"/>
                <a:cs typeface="Calibri" pitchFamily="34" charset="0"/>
              </a:rPr>
              <a:t>, Novi </a:t>
            </a:r>
            <a:r>
              <a:rPr lang="sl-SI" sz="2400" dirty="0" smtClean="0">
                <a:solidFill>
                  <a:schemeClr val="tx1">
                    <a:lumMod val="50000"/>
                    <a:lumOff val="50000"/>
                  </a:schemeClr>
                </a:solidFill>
                <a:latin typeface="Calibri" pitchFamily="34" charset="0"/>
                <a:cs typeface="Calibri" pitchFamily="34" charset="0"/>
              </a:rPr>
              <a:t>Sad </a:t>
            </a:r>
            <a:r>
              <a:rPr lang="sl-SI" sz="2400" dirty="0" err="1" smtClean="0">
                <a:solidFill>
                  <a:schemeClr val="tx1">
                    <a:lumMod val="50000"/>
                    <a:lumOff val="50000"/>
                  </a:schemeClr>
                </a:solidFill>
                <a:latin typeface="Calibri" pitchFamily="34" charset="0"/>
                <a:cs typeface="Calibri" pitchFamily="34" charset="0"/>
              </a:rPr>
              <a:t>School</a:t>
            </a:r>
            <a:r>
              <a:rPr lang="sl-SI" sz="2400" dirty="0" smtClean="0">
                <a:solidFill>
                  <a:schemeClr val="tx1">
                    <a:lumMod val="50000"/>
                    <a:lumOff val="50000"/>
                  </a:schemeClr>
                </a:solidFill>
                <a:latin typeface="Calibri" pitchFamily="34" charset="0"/>
                <a:cs typeface="Calibri" pitchFamily="34" charset="0"/>
              </a:rPr>
              <a:t> of </a:t>
            </a:r>
            <a:r>
              <a:rPr lang="sl-SI" sz="2400" dirty="0" err="1" smtClean="0">
                <a:solidFill>
                  <a:schemeClr val="tx1">
                    <a:lumMod val="50000"/>
                    <a:lumOff val="50000"/>
                  </a:schemeClr>
                </a:solidFill>
                <a:latin typeface="Calibri" pitchFamily="34" charset="0"/>
                <a:cs typeface="Calibri" pitchFamily="34" charset="0"/>
              </a:rPr>
              <a:t>Journalism</a:t>
            </a:r>
            <a:r>
              <a:rPr lang="sl-SI" sz="2400" dirty="0" smtClean="0">
                <a:solidFill>
                  <a:schemeClr val="tx1">
                    <a:lumMod val="50000"/>
                    <a:lumOff val="50000"/>
                  </a:schemeClr>
                </a:solidFill>
                <a:latin typeface="Calibri" pitchFamily="34" charset="0"/>
                <a:cs typeface="Calibri" pitchFamily="34" charset="0"/>
              </a:rPr>
              <a:t>, </a:t>
            </a:r>
            <a:r>
              <a:rPr lang="sl-SI" sz="2400" dirty="0" err="1" smtClean="0">
                <a:solidFill>
                  <a:schemeClr val="tx1">
                    <a:lumMod val="50000"/>
                    <a:lumOff val="50000"/>
                  </a:schemeClr>
                </a:solidFill>
                <a:latin typeface="Calibri" pitchFamily="34" charset="0"/>
                <a:cs typeface="Calibri" pitchFamily="34" charset="0"/>
              </a:rPr>
              <a:t>co</a:t>
            </a:r>
            <a:r>
              <a:rPr lang="sl-SI" sz="2400" dirty="0" smtClean="0">
                <a:solidFill>
                  <a:schemeClr val="tx1">
                    <a:lumMod val="50000"/>
                    <a:lumOff val="50000"/>
                  </a:schemeClr>
                </a:solidFill>
                <a:latin typeface="Calibri" pitchFamily="34" charset="0"/>
                <a:cs typeface="Calibri" pitchFamily="34" charset="0"/>
              </a:rPr>
              <a:t>-</a:t>
            </a:r>
            <a:r>
              <a:rPr lang="sl-SI" sz="2400" dirty="0" err="1" smtClean="0">
                <a:solidFill>
                  <a:schemeClr val="tx1">
                    <a:lumMod val="50000"/>
                    <a:lumOff val="50000"/>
                  </a:schemeClr>
                </a:solidFill>
                <a:latin typeface="Calibri" pitchFamily="34" charset="0"/>
                <a:cs typeface="Calibri" pitchFamily="34" charset="0"/>
              </a:rPr>
              <a:t>author</a:t>
            </a:r>
            <a:r>
              <a:rPr lang="sl-SI" sz="2400" dirty="0" smtClean="0">
                <a:solidFill>
                  <a:schemeClr val="tx1">
                    <a:lumMod val="50000"/>
                    <a:lumOff val="50000"/>
                  </a:schemeClr>
                </a:solidFill>
                <a:latin typeface="Calibri" pitchFamily="34" charset="0"/>
                <a:cs typeface="Calibri" pitchFamily="34" charset="0"/>
              </a:rPr>
              <a:t> </a:t>
            </a:r>
            <a:r>
              <a:rPr lang="sl-SI" sz="2400" dirty="0" smtClean="0">
                <a:solidFill>
                  <a:schemeClr val="tx1">
                    <a:lumMod val="50000"/>
                    <a:lumOff val="50000"/>
                  </a:schemeClr>
                </a:solidFill>
                <a:latin typeface="Calibri" pitchFamily="34" charset="0"/>
                <a:cs typeface="Calibri" pitchFamily="34" charset="0"/>
              </a:rPr>
              <a:t>of </a:t>
            </a:r>
            <a:r>
              <a:rPr lang="sl-SI" sz="2400" dirty="0" err="1" smtClean="0">
                <a:solidFill>
                  <a:schemeClr val="tx1">
                    <a:lumMod val="50000"/>
                    <a:lumOff val="50000"/>
                  </a:schemeClr>
                </a:solidFill>
                <a:latin typeface="Calibri" pitchFamily="34" charset="0"/>
                <a:cs typeface="Calibri" pitchFamily="34" charset="0"/>
              </a:rPr>
              <a:t>the</a:t>
            </a:r>
            <a:r>
              <a:rPr lang="sl-SI" sz="2400" dirty="0" smtClean="0">
                <a:solidFill>
                  <a:schemeClr val="tx1">
                    <a:lumMod val="50000"/>
                    <a:lumOff val="50000"/>
                  </a:schemeClr>
                </a:solidFill>
                <a:latin typeface="Calibri" pitchFamily="34" charset="0"/>
                <a:cs typeface="Calibri" pitchFamily="34" charset="0"/>
              </a:rPr>
              <a:t> </a:t>
            </a:r>
            <a:r>
              <a:rPr lang="sl-SI" sz="2400" dirty="0" err="1" smtClean="0">
                <a:solidFill>
                  <a:schemeClr val="tx1">
                    <a:lumMod val="50000"/>
                    <a:lumOff val="50000"/>
                  </a:schemeClr>
                </a:solidFill>
                <a:latin typeface="Calibri" pitchFamily="34" charset="0"/>
                <a:cs typeface="Calibri" pitchFamily="34" charset="0"/>
              </a:rPr>
              <a:t>media</a:t>
            </a:r>
            <a:r>
              <a:rPr lang="sl-SI" sz="2400" dirty="0" smtClean="0">
                <a:solidFill>
                  <a:schemeClr val="tx1">
                    <a:lumMod val="50000"/>
                    <a:lumOff val="50000"/>
                  </a:schemeClr>
                </a:solidFill>
                <a:latin typeface="Calibri" pitchFamily="34" charset="0"/>
                <a:cs typeface="Calibri" pitchFamily="34" charset="0"/>
              </a:rPr>
              <a:t> </a:t>
            </a:r>
            <a:r>
              <a:rPr lang="sl-SI" sz="2400" dirty="0" err="1" smtClean="0">
                <a:solidFill>
                  <a:schemeClr val="tx1">
                    <a:lumMod val="50000"/>
                    <a:lumOff val="50000"/>
                  </a:schemeClr>
                </a:solidFill>
                <a:latin typeface="Calibri" pitchFamily="34" charset="0"/>
                <a:cs typeface="Calibri" pitchFamily="34" charset="0"/>
              </a:rPr>
              <a:t>integrity</a:t>
            </a:r>
            <a:r>
              <a:rPr lang="sl-SI" sz="2400" dirty="0" smtClean="0">
                <a:solidFill>
                  <a:schemeClr val="tx1">
                    <a:lumMod val="50000"/>
                    <a:lumOff val="50000"/>
                  </a:schemeClr>
                </a:solidFill>
                <a:latin typeface="Calibri" pitchFamily="34" charset="0"/>
                <a:cs typeface="Calibri" pitchFamily="34" charset="0"/>
              </a:rPr>
              <a:t> </a:t>
            </a:r>
            <a:r>
              <a:rPr lang="sl-SI" sz="2400" dirty="0" err="1" smtClean="0">
                <a:solidFill>
                  <a:schemeClr val="tx1">
                    <a:lumMod val="50000"/>
                    <a:lumOff val="50000"/>
                  </a:schemeClr>
                </a:solidFill>
                <a:latin typeface="Calibri" pitchFamily="34" charset="0"/>
                <a:cs typeface="Calibri" pitchFamily="34" charset="0"/>
              </a:rPr>
              <a:t>research</a:t>
            </a:r>
            <a:r>
              <a:rPr lang="sl-SI" sz="2400" dirty="0" smtClean="0">
                <a:solidFill>
                  <a:schemeClr val="tx1">
                    <a:lumMod val="50000"/>
                    <a:lumOff val="50000"/>
                  </a:schemeClr>
                </a:solidFill>
                <a:latin typeface="Calibri" pitchFamily="34" charset="0"/>
                <a:cs typeface="Calibri" pitchFamily="34" charset="0"/>
              </a:rPr>
              <a:t> </a:t>
            </a:r>
            <a:r>
              <a:rPr lang="sl-SI" sz="2400" dirty="0" err="1" smtClean="0">
                <a:solidFill>
                  <a:schemeClr val="tx1">
                    <a:lumMod val="50000"/>
                    <a:lumOff val="50000"/>
                  </a:schemeClr>
                </a:solidFill>
                <a:latin typeface="Calibri" pitchFamily="34" charset="0"/>
                <a:cs typeface="Calibri" pitchFamily="34" charset="0"/>
              </a:rPr>
              <a:t>report</a:t>
            </a:r>
            <a:r>
              <a:rPr lang="sl-SI" sz="2400" dirty="0" smtClean="0">
                <a:solidFill>
                  <a:schemeClr val="tx1">
                    <a:lumMod val="50000"/>
                    <a:lumOff val="50000"/>
                  </a:schemeClr>
                </a:solidFill>
                <a:latin typeface="Calibri" pitchFamily="34" charset="0"/>
                <a:cs typeface="Calibri" pitchFamily="34" charset="0"/>
              </a:rPr>
              <a:t> for </a:t>
            </a:r>
            <a:r>
              <a:rPr lang="sl-SI" sz="2400" dirty="0" err="1" smtClean="0">
                <a:solidFill>
                  <a:schemeClr val="tx1">
                    <a:lumMod val="50000"/>
                    <a:lumOff val="50000"/>
                  </a:schemeClr>
                </a:solidFill>
                <a:latin typeface="Calibri" pitchFamily="34" charset="0"/>
                <a:cs typeface="Calibri" pitchFamily="34" charset="0"/>
              </a:rPr>
              <a:t>Serbia</a:t>
            </a:r>
            <a:r>
              <a:rPr lang="sl-SI" sz="2400" dirty="0" smtClean="0">
                <a:solidFill>
                  <a:schemeClr val="tx1">
                    <a:lumMod val="50000"/>
                    <a:lumOff val="50000"/>
                  </a:schemeClr>
                </a:solidFill>
                <a:latin typeface="Calibri" pitchFamily="34" charset="0"/>
                <a:cs typeface="Calibri" pitchFamily="34" charset="0"/>
              </a:rPr>
              <a:t> </a:t>
            </a:r>
            <a:endParaRPr lang="mk-MK" sz="2400" dirty="0">
              <a:solidFill>
                <a:schemeClr val="tx1">
                  <a:lumMod val="50000"/>
                  <a:lumOff val="50000"/>
                </a:schemeClr>
              </a:solidFill>
              <a:latin typeface="Calibri" pitchFamily="34" charset="0"/>
              <a:cs typeface="Calibri" pitchFamily="34" charset="0"/>
            </a:endParaRPr>
          </a:p>
        </p:txBody>
      </p:sp>
      <p:sp>
        <p:nvSpPr>
          <p:cNvPr id="3" name="Subtitle 2"/>
          <p:cNvSpPr>
            <a:spLocks noGrp="1"/>
          </p:cNvSpPr>
          <p:nvPr>
            <p:ph type="subTitle" idx="1"/>
          </p:nvPr>
        </p:nvSpPr>
        <p:spPr>
          <a:xfrm>
            <a:off x="1485900" y="5428326"/>
            <a:ext cx="6934200" cy="1052286"/>
          </a:xfrm>
        </p:spPr>
        <p:txBody>
          <a:bodyPr/>
          <a:lstStyle/>
          <a:p>
            <a:endParaRPr lang="sr-Latn-RS" sz="1800" dirty="0" smtClean="0">
              <a:solidFill>
                <a:schemeClr val="tx1"/>
              </a:solidFill>
            </a:endParaRPr>
          </a:p>
          <a:p>
            <a:r>
              <a:rPr lang="sr-Latn-RS" sz="1800" dirty="0" smtClean="0">
                <a:solidFill>
                  <a:schemeClr val="tx1"/>
                </a:solidFill>
              </a:rPr>
              <a:t>C</a:t>
            </a:r>
            <a:r>
              <a:rPr lang="sl-SI" sz="1800" dirty="0" err="1" smtClean="0">
                <a:solidFill>
                  <a:schemeClr val="tx1"/>
                </a:solidFill>
              </a:rPr>
              <a:t>entral</a:t>
            </a:r>
            <a:r>
              <a:rPr lang="sl-SI" sz="1800" dirty="0" smtClean="0">
                <a:solidFill>
                  <a:schemeClr val="tx1"/>
                </a:solidFill>
              </a:rPr>
              <a:t> </a:t>
            </a:r>
            <a:r>
              <a:rPr lang="sl-SI" sz="1800" dirty="0" err="1" smtClean="0">
                <a:solidFill>
                  <a:schemeClr val="tx1"/>
                </a:solidFill>
              </a:rPr>
              <a:t>regional</a:t>
            </a:r>
            <a:r>
              <a:rPr lang="sl-SI" sz="1800" dirty="0" smtClean="0">
                <a:solidFill>
                  <a:schemeClr val="tx1"/>
                </a:solidFill>
              </a:rPr>
              <a:t> </a:t>
            </a:r>
            <a:r>
              <a:rPr lang="sl-SI" sz="1800" dirty="0" err="1" smtClean="0">
                <a:solidFill>
                  <a:schemeClr val="tx1"/>
                </a:solidFill>
              </a:rPr>
              <a:t>conference</a:t>
            </a:r>
            <a:r>
              <a:rPr lang="sl-SI" sz="1800" dirty="0" smtClean="0">
                <a:solidFill>
                  <a:schemeClr val="tx1"/>
                </a:solidFill>
              </a:rPr>
              <a:t>, </a:t>
            </a:r>
            <a:r>
              <a:rPr lang="en-US" sz="1800" dirty="0" smtClean="0">
                <a:solidFill>
                  <a:schemeClr val="tx1"/>
                </a:solidFill>
              </a:rPr>
              <a:t>12-13 </a:t>
            </a:r>
            <a:r>
              <a:rPr lang="en-US" sz="1800" dirty="0" smtClean="0">
                <a:solidFill>
                  <a:schemeClr val="tx1"/>
                </a:solidFill>
              </a:rPr>
              <a:t>June 2014</a:t>
            </a:r>
            <a:r>
              <a:rPr lang="sr-Latn-RS" sz="1800" dirty="0" smtClean="0">
                <a:solidFill>
                  <a:schemeClr val="tx1"/>
                </a:solidFill>
              </a:rPr>
              <a:t>, </a:t>
            </a:r>
            <a:r>
              <a:rPr lang="en-US" sz="1800" dirty="0" smtClean="0">
                <a:solidFill>
                  <a:schemeClr val="tx1"/>
                </a:solidFill>
              </a:rPr>
              <a:t>Tirana, Albania</a:t>
            </a:r>
          </a:p>
          <a:p>
            <a:endParaRPr lang="mk-MK" sz="1800" dirty="0">
              <a:solidFill>
                <a:schemeClr val="tx1"/>
              </a:solidFill>
            </a:endParaRPr>
          </a:p>
        </p:txBody>
      </p:sp>
      <p:sp>
        <p:nvSpPr>
          <p:cNvPr id="6" name="Rectangle 5"/>
          <p:cNvSpPr/>
          <p:nvPr/>
        </p:nvSpPr>
        <p:spPr>
          <a:xfrm>
            <a:off x="0" y="6021288"/>
            <a:ext cx="9906000" cy="836712"/>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q-AL" sz="1400" dirty="0" smtClean="0">
                <a:solidFill>
                  <a:schemeClr val="bg1"/>
                </a:solidFill>
              </a:rPr>
              <a:t>                                       </a:t>
            </a:r>
            <a:r>
              <a:rPr lang="en-US" sz="1400" dirty="0" smtClean="0">
                <a:solidFill>
                  <a:schemeClr val="bg1"/>
                </a:solidFill>
              </a:rPr>
              <a:t>This project is funded by the European Union Instrument </a:t>
            </a:r>
            <a:r>
              <a:rPr lang="sq-AL" sz="1400" dirty="0">
                <a:solidFill>
                  <a:schemeClr val="bg1"/>
                </a:solidFill>
              </a:rPr>
              <a:t> </a:t>
            </a:r>
            <a:r>
              <a:rPr lang="en-US" sz="1400" dirty="0" smtClean="0">
                <a:solidFill>
                  <a:schemeClr val="bg1"/>
                </a:solidFill>
              </a:rPr>
              <a:t>for Pre-accession</a:t>
            </a:r>
            <a:r>
              <a:rPr lang="mk-MK" sz="1400" dirty="0" smtClean="0">
                <a:solidFill>
                  <a:schemeClr val="bg1"/>
                </a:solidFill>
              </a:rPr>
              <a:t> </a:t>
            </a:r>
            <a:r>
              <a:rPr lang="en-US" sz="1400" dirty="0" smtClean="0">
                <a:solidFill>
                  <a:schemeClr val="bg1"/>
                </a:solidFill>
              </a:rPr>
              <a:t>Assistance (IPA) </a:t>
            </a:r>
            <a:endParaRPr lang="sq-AL" sz="1400" dirty="0" smtClean="0">
              <a:solidFill>
                <a:schemeClr val="bg1"/>
              </a:solidFill>
            </a:endParaRPr>
          </a:p>
          <a:p>
            <a:r>
              <a:rPr lang="sq-AL" sz="1400" dirty="0" smtClean="0">
                <a:solidFill>
                  <a:schemeClr val="bg1"/>
                </a:solidFill>
              </a:rPr>
              <a:t>                                       </a:t>
            </a:r>
            <a:r>
              <a:rPr lang="en-US" sz="1400" dirty="0" smtClean="0">
                <a:solidFill>
                  <a:schemeClr val="bg1"/>
                </a:solidFill>
              </a:rPr>
              <a:t>Civil Society Facility (CSF).</a:t>
            </a:r>
            <a:endParaRPr lang="mk-MK" sz="1400" dirty="0">
              <a:solidFill>
                <a:schemeClr val="bg1"/>
              </a:solidFill>
            </a:endParaRPr>
          </a:p>
        </p:txBody>
      </p:sp>
      <p:sp>
        <p:nvSpPr>
          <p:cNvPr id="7" name="Rectangle 6"/>
          <p:cNvSpPr/>
          <p:nvPr/>
        </p:nvSpPr>
        <p:spPr>
          <a:xfrm>
            <a:off x="274478" y="0"/>
            <a:ext cx="9633520" cy="260648"/>
          </a:xfrm>
          <a:prstGeom prst="rect">
            <a:avLst/>
          </a:prstGeom>
          <a:solidFill>
            <a:srgbClr val="DE0E2C"/>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k-MK"/>
          </a:p>
        </p:txBody>
      </p:sp>
      <p:pic>
        <p:nvPicPr>
          <p:cNvPr id="8" name="Picture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06506" y="6092341"/>
            <a:ext cx="1092121" cy="672075"/>
          </a:xfrm>
          <a:prstGeom prst="rect">
            <a:avLst/>
          </a:prstGeom>
        </p:spPr>
      </p:pic>
      <p:pic>
        <p:nvPicPr>
          <p:cNvPr id="1026" name="Picture 2" descr="U:\Uporabniki\BRANKICA\SEE Media Observatory\Izvedba\Prva faza\Visibility and Communication\logo\NNS South East European Media Observatory  2M.jpg"/>
          <p:cNvPicPr>
            <a:picLocks noChangeAspect="1" noChangeArrowheads="1"/>
          </p:cNvPicPr>
          <p:nvPr/>
        </p:nvPicPr>
        <p:blipFill>
          <a:blip r:embed="rId3" cstate="print"/>
          <a:srcRect/>
          <a:stretch>
            <a:fillRect/>
          </a:stretch>
        </p:blipFill>
        <p:spPr bwMode="auto">
          <a:xfrm>
            <a:off x="272480" y="0"/>
            <a:ext cx="2628392" cy="2212848"/>
          </a:xfrm>
          <a:prstGeom prst="roundRect">
            <a:avLst/>
          </a:prstGeom>
          <a:noFill/>
        </p:spPr>
      </p:pic>
    </p:spTree>
    <p:extLst>
      <p:ext uri="{BB962C8B-B14F-4D97-AF65-F5344CB8AC3E}">
        <p14:creationId xmlns="" xmlns:p14="http://schemas.microsoft.com/office/powerpoint/2010/main" val="11162658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94471" y="188640"/>
            <a:ext cx="1171595" cy="874212"/>
          </a:xfrm>
        </p:spPr>
      </p:pic>
      <p:sp>
        <p:nvSpPr>
          <p:cNvPr id="4" name="Rectangle 3"/>
          <p:cNvSpPr/>
          <p:nvPr/>
        </p:nvSpPr>
        <p:spPr>
          <a:xfrm>
            <a:off x="0" y="6021288"/>
            <a:ext cx="9906000" cy="836712"/>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q-AL" sz="1400" dirty="0" smtClean="0">
                <a:latin typeface="Arial" pitchFamily="34" charset="0"/>
                <a:cs typeface="Arial" pitchFamily="34" charset="0"/>
              </a:rPr>
              <a:t>                                       </a:t>
            </a:r>
            <a:r>
              <a:rPr lang="en-US" sz="1400" dirty="0" smtClean="0">
                <a:latin typeface="Arial" pitchFamily="34" charset="0"/>
                <a:cs typeface="Arial" pitchFamily="34" charset="0"/>
              </a:rPr>
              <a:t>This project is funded by the European Union Instrument </a:t>
            </a:r>
            <a:r>
              <a:rPr lang="sq-AL" sz="1400" dirty="0">
                <a:latin typeface="Arial" pitchFamily="34" charset="0"/>
                <a:cs typeface="Arial" pitchFamily="34" charset="0"/>
              </a:rPr>
              <a:t> </a:t>
            </a:r>
            <a:r>
              <a:rPr lang="en-US" sz="1400" dirty="0" smtClean="0">
                <a:latin typeface="Arial" pitchFamily="34" charset="0"/>
                <a:cs typeface="Arial" pitchFamily="34" charset="0"/>
              </a:rPr>
              <a:t>for Pre-accession</a:t>
            </a:r>
            <a:r>
              <a:rPr lang="mk-MK" sz="1400" dirty="0" smtClean="0">
                <a:latin typeface="Arial" pitchFamily="34" charset="0"/>
                <a:cs typeface="Arial" pitchFamily="34" charset="0"/>
              </a:rPr>
              <a:t> </a:t>
            </a:r>
            <a:r>
              <a:rPr lang="en-US" sz="1400" dirty="0" smtClean="0">
                <a:latin typeface="Arial" pitchFamily="34" charset="0"/>
                <a:cs typeface="Arial" pitchFamily="34" charset="0"/>
              </a:rPr>
              <a:t>Assistance (IPA) </a:t>
            </a:r>
            <a:endParaRPr lang="sq-AL" sz="1400" dirty="0" smtClean="0">
              <a:latin typeface="Arial" pitchFamily="34" charset="0"/>
              <a:cs typeface="Arial" pitchFamily="34" charset="0"/>
            </a:endParaRPr>
          </a:p>
          <a:p>
            <a:r>
              <a:rPr lang="sq-AL" sz="1400" dirty="0" smtClean="0">
                <a:latin typeface="Arial" pitchFamily="34" charset="0"/>
                <a:cs typeface="Arial" pitchFamily="34" charset="0"/>
              </a:rPr>
              <a:t>                                       </a:t>
            </a:r>
            <a:r>
              <a:rPr lang="en-US" sz="1400" dirty="0" smtClean="0">
                <a:latin typeface="Arial" pitchFamily="34" charset="0"/>
                <a:cs typeface="Arial" pitchFamily="34" charset="0"/>
              </a:rPr>
              <a:t>Civil Society Facility (CSF).</a:t>
            </a:r>
            <a:endParaRPr lang="mk-MK" sz="1400" dirty="0">
              <a:latin typeface="Arial" pitchFamily="34" charset="0"/>
              <a:cs typeface="Arial"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06506" y="6092341"/>
            <a:ext cx="1092121" cy="672075"/>
          </a:xfrm>
          <a:prstGeom prst="rect">
            <a:avLst/>
          </a:prstGeom>
        </p:spPr>
      </p:pic>
      <p:sp>
        <p:nvSpPr>
          <p:cNvPr id="3" name="Rectangle 2"/>
          <p:cNvSpPr/>
          <p:nvPr/>
        </p:nvSpPr>
        <p:spPr>
          <a:xfrm>
            <a:off x="0" y="0"/>
            <a:ext cx="9906000" cy="116632"/>
          </a:xfrm>
          <a:prstGeom prst="rect">
            <a:avLst/>
          </a:prstGeom>
          <a:solidFill>
            <a:srgbClr val="DE0E2C"/>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k-MK" sz="1400" dirty="0" smtClean="0">
              <a:ln>
                <a:solidFill>
                  <a:srgbClr val="FF0000"/>
                </a:solidFill>
              </a:ln>
              <a:latin typeface="Arial" pitchFamily="34" charset="0"/>
              <a:cs typeface="Arial" pitchFamily="34" charset="0"/>
            </a:endParaRPr>
          </a:p>
        </p:txBody>
      </p:sp>
      <p:sp>
        <p:nvSpPr>
          <p:cNvPr id="7" name="TextBox 6"/>
          <p:cNvSpPr txBox="1"/>
          <p:nvPr/>
        </p:nvSpPr>
        <p:spPr>
          <a:xfrm>
            <a:off x="396875" y="1648747"/>
            <a:ext cx="9036050" cy="3717171"/>
          </a:xfrm>
          <a:prstGeom prst="rect">
            <a:avLst/>
          </a:prstGeom>
          <a:noFill/>
        </p:spPr>
        <p:txBody>
          <a:bodyPr wrap="square" rtlCol="0">
            <a:spAutoFit/>
          </a:bodyPr>
          <a:lstStyle/>
          <a:p>
            <a:pPr algn="l">
              <a:buFontTx/>
              <a:buChar char="-"/>
            </a:pPr>
            <a:r>
              <a:rPr lang="en-GB" sz="2400" smtClean="0">
                <a:latin typeface="Arial" pitchFamily="34" charset="0"/>
                <a:cs typeface="Arial" pitchFamily="34" charset="0"/>
              </a:rPr>
              <a:t>The operation of</a:t>
            </a:r>
            <a:r>
              <a:rPr lang="sr-Latn-RS" sz="2400" smtClean="0">
                <a:latin typeface="Arial" pitchFamily="34" charset="0"/>
                <a:cs typeface="Arial" pitchFamily="34" charset="0"/>
              </a:rPr>
              <a:t> </a:t>
            </a:r>
            <a:r>
              <a:rPr lang="en-GB" sz="2400" smtClean="0">
                <a:latin typeface="Arial" pitchFamily="34" charset="0"/>
                <a:cs typeface="Arial" pitchFamily="34" charset="0"/>
              </a:rPr>
              <a:t> PSBs’ management and supervisory boards is mainly completely intransparent</a:t>
            </a:r>
            <a:r>
              <a:rPr lang="sr-Latn-RS" sz="2400" smtClean="0">
                <a:latin typeface="Arial" pitchFamily="34" charset="0"/>
                <a:cs typeface="Arial" pitchFamily="34" charset="0"/>
              </a:rPr>
              <a:t>.</a:t>
            </a:r>
          </a:p>
          <a:p>
            <a:pPr algn="l">
              <a:buFontTx/>
              <a:buChar char="-"/>
            </a:pPr>
            <a:endParaRPr lang="sr-Latn-RS" sz="2400" smtClean="0">
              <a:latin typeface="Arial" pitchFamily="34" charset="0"/>
              <a:cs typeface="Arial" pitchFamily="34" charset="0"/>
            </a:endParaRPr>
          </a:p>
          <a:p>
            <a:pPr algn="l">
              <a:buFontTx/>
              <a:buChar char="-"/>
            </a:pPr>
            <a:r>
              <a:rPr lang="en-GB" sz="2400" smtClean="0">
                <a:latin typeface="Arial" pitchFamily="34" charset="0"/>
                <a:cs typeface="Arial" pitchFamily="34" charset="0"/>
              </a:rPr>
              <a:t>The organizational structure of public services is complex to the point of unmanageability. </a:t>
            </a:r>
            <a:endParaRPr lang="sr-Latn-RS" sz="2400" smtClean="0">
              <a:latin typeface="Arial" pitchFamily="34" charset="0"/>
              <a:cs typeface="Arial" pitchFamily="34" charset="0"/>
            </a:endParaRPr>
          </a:p>
          <a:p>
            <a:pPr algn="l">
              <a:buFontTx/>
              <a:buChar char="-"/>
            </a:pPr>
            <a:endParaRPr lang="sr-Latn-RS" sz="2400" smtClean="0">
              <a:latin typeface="Arial" pitchFamily="34" charset="0"/>
              <a:cs typeface="Arial" pitchFamily="34" charset="0"/>
            </a:endParaRPr>
          </a:p>
          <a:p>
            <a:pPr algn="l">
              <a:buFontTx/>
              <a:buChar char="-"/>
            </a:pPr>
            <a:r>
              <a:rPr lang="sr-Latn-RS" sz="2400" smtClean="0">
                <a:latin typeface="Arial" pitchFamily="34" charset="0"/>
                <a:cs typeface="Arial" pitchFamily="34" charset="0"/>
              </a:rPr>
              <a:t> </a:t>
            </a:r>
            <a:r>
              <a:rPr lang="en-GB" sz="2400" smtClean="0">
                <a:latin typeface="Arial" pitchFamily="34" charset="0"/>
                <a:cs typeface="Arial" pitchFamily="34" charset="0"/>
              </a:rPr>
              <a:t>In many cases</a:t>
            </a:r>
            <a:r>
              <a:rPr lang="sr-Latn-RS" sz="2400" smtClean="0">
                <a:latin typeface="Arial" pitchFamily="34" charset="0"/>
                <a:cs typeface="Arial" pitchFamily="34" charset="0"/>
              </a:rPr>
              <a:t> PSBs </a:t>
            </a:r>
            <a:r>
              <a:rPr lang="en-GB" sz="2400" smtClean="0">
                <a:latin typeface="Arial" pitchFamily="34" charset="0"/>
                <a:cs typeface="Arial" pitchFamily="34" charset="0"/>
              </a:rPr>
              <a:t>are the largest employers in the media sector, with big budgets, production capacities and ramified infrastructure. </a:t>
            </a:r>
            <a:endParaRPr lang="en-US" sz="2400">
              <a:latin typeface="Arial" pitchFamily="34" charset="0"/>
              <a:cs typeface="Arial" pitchFamily="34" charset="0"/>
            </a:endParaRPr>
          </a:p>
        </p:txBody>
      </p:sp>
      <p:sp>
        <p:nvSpPr>
          <p:cNvPr id="10" name="Title 1"/>
          <p:cNvSpPr>
            <a:spLocks noGrp="1"/>
          </p:cNvSpPr>
          <p:nvPr>
            <p:ph type="title"/>
          </p:nvPr>
        </p:nvSpPr>
        <p:spPr>
          <a:xfrm>
            <a:off x="376215" y="240953"/>
            <a:ext cx="8999560" cy="596455"/>
          </a:xfrm>
        </p:spPr>
        <p:txBody>
          <a:bodyPr>
            <a:normAutofit/>
          </a:bodyPr>
          <a:lstStyle/>
          <a:p>
            <a:r>
              <a:rPr lang="sr-Latn-RS" sz="2400" dirty="0" smtClean="0">
                <a:latin typeface="Arial" pitchFamily="34" charset="0"/>
                <a:cs typeface="Arial" pitchFamily="34" charset="0"/>
              </a:rPr>
              <a:t>	</a:t>
            </a:r>
            <a:endParaRPr lang="mk-MK" sz="2400" dirty="0">
              <a:latin typeface="Arial" pitchFamily="34" charset="0"/>
              <a:cs typeface="Arial" pitchFamily="34" charset="0"/>
            </a:endParaRPr>
          </a:p>
        </p:txBody>
      </p:sp>
    </p:spTree>
    <p:extLst>
      <p:ext uri="{BB962C8B-B14F-4D97-AF65-F5344CB8AC3E}">
        <p14:creationId xmlns:p14="http://schemas.microsoft.com/office/powerpoint/2010/main" xmlns="" val="42192163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94471" y="188640"/>
            <a:ext cx="1171595" cy="874212"/>
          </a:xfrm>
        </p:spPr>
      </p:pic>
      <p:sp>
        <p:nvSpPr>
          <p:cNvPr id="4" name="Rectangle 3"/>
          <p:cNvSpPr/>
          <p:nvPr/>
        </p:nvSpPr>
        <p:spPr>
          <a:xfrm>
            <a:off x="0" y="6021288"/>
            <a:ext cx="9906000" cy="836712"/>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q-AL" sz="1400" dirty="0" smtClean="0">
                <a:latin typeface="Arial" pitchFamily="34" charset="0"/>
                <a:cs typeface="Arial" pitchFamily="34" charset="0"/>
              </a:rPr>
              <a:t>                                       </a:t>
            </a:r>
            <a:r>
              <a:rPr lang="en-US" sz="1400" dirty="0" smtClean="0">
                <a:latin typeface="Arial" pitchFamily="34" charset="0"/>
                <a:cs typeface="Arial" pitchFamily="34" charset="0"/>
              </a:rPr>
              <a:t>This project is funded by the European Union Instrument </a:t>
            </a:r>
            <a:r>
              <a:rPr lang="sq-AL" sz="1400" dirty="0">
                <a:latin typeface="Arial" pitchFamily="34" charset="0"/>
                <a:cs typeface="Arial" pitchFamily="34" charset="0"/>
              </a:rPr>
              <a:t> </a:t>
            </a:r>
            <a:r>
              <a:rPr lang="en-US" sz="1400" dirty="0" smtClean="0">
                <a:latin typeface="Arial" pitchFamily="34" charset="0"/>
                <a:cs typeface="Arial" pitchFamily="34" charset="0"/>
              </a:rPr>
              <a:t>for Pre-accession</a:t>
            </a:r>
            <a:r>
              <a:rPr lang="mk-MK" sz="1400" dirty="0" smtClean="0">
                <a:latin typeface="Arial" pitchFamily="34" charset="0"/>
                <a:cs typeface="Arial" pitchFamily="34" charset="0"/>
              </a:rPr>
              <a:t> </a:t>
            </a:r>
            <a:r>
              <a:rPr lang="en-US" sz="1400" dirty="0" smtClean="0">
                <a:latin typeface="Arial" pitchFamily="34" charset="0"/>
                <a:cs typeface="Arial" pitchFamily="34" charset="0"/>
              </a:rPr>
              <a:t>Assistance (IPA) </a:t>
            </a:r>
            <a:endParaRPr lang="sq-AL" sz="1400" dirty="0" smtClean="0">
              <a:latin typeface="Arial" pitchFamily="34" charset="0"/>
              <a:cs typeface="Arial" pitchFamily="34" charset="0"/>
            </a:endParaRPr>
          </a:p>
          <a:p>
            <a:r>
              <a:rPr lang="sq-AL" sz="1400" dirty="0" smtClean="0">
                <a:latin typeface="Arial" pitchFamily="34" charset="0"/>
                <a:cs typeface="Arial" pitchFamily="34" charset="0"/>
              </a:rPr>
              <a:t>                                       </a:t>
            </a:r>
            <a:r>
              <a:rPr lang="en-US" sz="1400" dirty="0" smtClean="0">
                <a:latin typeface="Arial" pitchFamily="34" charset="0"/>
                <a:cs typeface="Arial" pitchFamily="34" charset="0"/>
              </a:rPr>
              <a:t>Civil Society Facility (CSF).</a:t>
            </a:r>
            <a:endParaRPr lang="mk-MK" sz="1400" dirty="0">
              <a:latin typeface="Arial" pitchFamily="34" charset="0"/>
              <a:cs typeface="Arial"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06506" y="6092341"/>
            <a:ext cx="1092121" cy="672075"/>
          </a:xfrm>
          <a:prstGeom prst="rect">
            <a:avLst/>
          </a:prstGeom>
        </p:spPr>
      </p:pic>
      <p:sp>
        <p:nvSpPr>
          <p:cNvPr id="3" name="Rectangle 2"/>
          <p:cNvSpPr/>
          <p:nvPr/>
        </p:nvSpPr>
        <p:spPr>
          <a:xfrm>
            <a:off x="0" y="0"/>
            <a:ext cx="9906000" cy="116632"/>
          </a:xfrm>
          <a:prstGeom prst="rect">
            <a:avLst/>
          </a:prstGeom>
          <a:solidFill>
            <a:srgbClr val="DE0E2C"/>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k-MK" sz="1400" dirty="0" smtClean="0">
              <a:ln>
                <a:solidFill>
                  <a:srgbClr val="FF0000"/>
                </a:solidFill>
              </a:ln>
              <a:latin typeface="Arial" pitchFamily="34" charset="0"/>
              <a:cs typeface="Arial" pitchFamily="34" charset="0"/>
            </a:endParaRPr>
          </a:p>
        </p:txBody>
      </p:sp>
      <p:sp>
        <p:nvSpPr>
          <p:cNvPr id="7" name="TextBox 6"/>
          <p:cNvSpPr txBox="1"/>
          <p:nvPr/>
        </p:nvSpPr>
        <p:spPr>
          <a:xfrm>
            <a:off x="396875" y="1242355"/>
            <a:ext cx="9036050" cy="2904641"/>
          </a:xfrm>
          <a:prstGeom prst="rect">
            <a:avLst/>
          </a:prstGeom>
          <a:noFill/>
        </p:spPr>
        <p:txBody>
          <a:bodyPr wrap="square" rtlCol="0">
            <a:spAutoFit/>
          </a:bodyPr>
          <a:lstStyle/>
          <a:p>
            <a:pPr algn="l"/>
            <a:endParaRPr lang="sr-Latn-RS" sz="2400" smtClean="0">
              <a:latin typeface="Arial" pitchFamily="34" charset="0"/>
              <a:cs typeface="Arial" pitchFamily="34" charset="0"/>
            </a:endParaRPr>
          </a:p>
          <a:p>
            <a:pPr algn="l"/>
            <a:r>
              <a:rPr lang="en-GB" sz="2400" smtClean="0">
                <a:latin typeface="Arial" pitchFamily="34" charset="0"/>
                <a:cs typeface="Arial" pitchFamily="34" charset="0"/>
              </a:rPr>
              <a:t>The analysis showed that what is involved is a long lasting and deliberate obstruction of public broadcasters’ transparent, independent and stable operation, through the actions of governments as well as supervisory boards and managements.</a:t>
            </a:r>
            <a:endParaRPr lang="sr-Latn-RS" sz="2400" smtClean="0">
              <a:latin typeface="Arial" pitchFamily="34" charset="0"/>
              <a:cs typeface="Arial" pitchFamily="34" charset="0"/>
            </a:endParaRPr>
          </a:p>
          <a:p>
            <a:pPr algn="l">
              <a:buFontTx/>
              <a:buChar char="-"/>
            </a:pPr>
            <a:endParaRPr lang="sr-Latn-RS" sz="2400" smtClean="0">
              <a:latin typeface="Arial" pitchFamily="34" charset="0"/>
              <a:cs typeface="Arial" pitchFamily="34" charset="0"/>
            </a:endParaRPr>
          </a:p>
          <a:p>
            <a:pPr algn="l">
              <a:buFontTx/>
              <a:buChar char="-"/>
            </a:pPr>
            <a:endParaRPr lang="en-US" sz="2400">
              <a:latin typeface="Arial" pitchFamily="34" charset="0"/>
              <a:cs typeface="Arial" pitchFamily="34" charset="0"/>
            </a:endParaRPr>
          </a:p>
        </p:txBody>
      </p:sp>
      <p:sp>
        <p:nvSpPr>
          <p:cNvPr id="10" name="Title 1"/>
          <p:cNvSpPr>
            <a:spLocks noGrp="1"/>
          </p:cNvSpPr>
          <p:nvPr>
            <p:ph type="title"/>
          </p:nvPr>
        </p:nvSpPr>
        <p:spPr>
          <a:xfrm>
            <a:off x="376215" y="240953"/>
            <a:ext cx="8999560" cy="596455"/>
          </a:xfrm>
        </p:spPr>
        <p:txBody>
          <a:bodyPr>
            <a:normAutofit/>
          </a:bodyPr>
          <a:lstStyle/>
          <a:p>
            <a:r>
              <a:rPr lang="sr-Latn-RS" sz="2400" dirty="0" smtClean="0">
                <a:latin typeface="Arial" pitchFamily="34" charset="0"/>
                <a:cs typeface="Arial" pitchFamily="34" charset="0"/>
              </a:rPr>
              <a:t>	</a:t>
            </a:r>
            <a:endParaRPr lang="mk-MK" sz="2400" dirty="0">
              <a:latin typeface="Arial" pitchFamily="34" charset="0"/>
              <a:cs typeface="Arial" pitchFamily="34" charset="0"/>
            </a:endParaRPr>
          </a:p>
        </p:txBody>
      </p:sp>
    </p:spTree>
    <p:extLst>
      <p:ext uri="{BB962C8B-B14F-4D97-AF65-F5344CB8AC3E}">
        <p14:creationId xmlns:p14="http://schemas.microsoft.com/office/powerpoint/2010/main" xmlns="" val="42192163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17"/>
          <p:cNvSpPr txBox="1">
            <a:spLocks/>
          </p:cNvSpPr>
          <p:nvPr/>
        </p:nvSpPr>
        <p:spPr>
          <a:xfrm>
            <a:off x="753035" y="2126582"/>
            <a:ext cx="6819341" cy="3010193"/>
          </a:xfrm>
          <a:prstGeom prst="rect">
            <a:avLst/>
          </a:prstGeom>
        </p:spPr>
        <p:txBody>
          <a:bodyPr/>
          <a:lstStyle>
            <a:lvl1pPr algn="l" defTabSz="957263" rtl="0" eaLnBrk="1" fontAlgn="base" hangingPunct="1">
              <a:spcBef>
                <a:spcPct val="0"/>
              </a:spcBef>
              <a:spcAft>
                <a:spcPct val="0"/>
              </a:spcAft>
              <a:defRPr sz="3000">
                <a:solidFill>
                  <a:schemeClr val="tx2"/>
                </a:solidFill>
                <a:latin typeface="+mj-lt"/>
                <a:ea typeface="+mj-ea"/>
                <a:cs typeface="+mj-cs"/>
              </a:defRPr>
            </a:lvl1pPr>
            <a:lvl2pPr algn="l" defTabSz="957263" rtl="0" eaLnBrk="1" fontAlgn="base" hangingPunct="1">
              <a:spcBef>
                <a:spcPct val="0"/>
              </a:spcBef>
              <a:spcAft>
                <a:spcPct val="0"/>
              </a:spcAft>
              <a:defRPr sz="3500">
                <a:solidFill>
                  <a:schemeClr val="tx2"/>
                </a:solidFill>
                <a:latin typeface="Times New Roman" pitchFamily="18" charset="0"/>
              </a:defRPr>
            </a:lvl2pPr>
            <a:lvl3pPr algn="l" defTabSz="957263" rtl="0" eaLnBrk="1" fontAlgn="base" hangingPunct="1">
              <a:spcBef>
                <a:spcPct val="0"/>
              </a:spcBef>
              <a:spcAft>
                <a:spcPct val="0"/>
              </a:spcAft>
              <a:defRPr sz="3500">
                <a:solidFill>
                  <a:schemeClr val="tx2"/>
                </a:solidFill>
                <a:latin typeface="Times New Roman" pitchFamily="18" charset="0"/>
              </a:defRPr>
            </a:lvl3pPr>
            <a:lvl4pPr algn="l" defTabSz="957263" rtl="0" eaLnBrk="1" fontAlgn="base" hangingPunct="1">
              <a:spcBef>
                <a:spcPct val="0"/>
              </a:spcBef>
              <a:spcAft>
                <a:spcPct val="0"/>
              </a:spcAft>
              <a:defRPr sz="3500">
                <a:solidFill>
                  <a:schemeClr val="tx2"/>
                </a:solidFill>
                <a:latin typeface="Times New Roman" pitchFamily="18" charset="0"/>
              </a:defRPr>
            </a:lvl4pPr>
            <a:lvl5pPr algn="l" defTabSz="957263" rtl="0" eaLnBrk="1" fontAlgn="base" hangingPunct="1">
              <a:spcBef>
                <a:spcPct val="0"/>
              </a:spcBef>
              <a:spcAft>
                <a:spcPct val="0"/>
              </a:spcAft>
              <a:defRPr sz="3500">
                <a:solidFill>
                  <a:schemeClr val="tx2"/>
                </a:solidFill>
                <a:latin typeface="Times New Roman" pitchFamily="18" charset="0"/>
              </a:defRPr>
            </a:lvl5pPr>
            <a:lvl6pPr marL="419847" algn="l" defTabSz="957776" rtl="0" eaLnBrk="1" fontAlgn="base" hangingPunct="1">
              <a:spcBef>
                <a:spcPct val="0"/>
              </a:spcBef>
              <a:spcAft>
                <a:spcPct val="0"/>
              </a:spcAft>
              <a:defRPr sz="3500">
                <a:solidFill>
                  <a:schemeClr val="tx2"/>
                </a:solidFill>
                <a:latin typeface="Times New Roman" pitchFamily="18" charset="0"/>
              </a:defRPr>
            </a:lvl6pPr>
            <a:lvl7pPr marL="839694" algn="l" defTabSz="957776" rtl="0" eaLnBrk="1" fontAlgn="base" hangingPunct="1">
              <a:spcBef>
                <a:spcPct val="0"/>
              </a:spcBef>
              <a:spcAft>
                <a:spcPct val="0"/>
              </a:spcAft>
              <a:defRPr sz="3500">
                <a:solidFill>
                  <a:schemeClr val="tx2"/>
                </a:solidFill>
                <a:latin typeface="Times New Roman" pitchFamily="18" charset="0"/>
              </a:defRPr>
            </a:lvl7pPr>
            <a:lvl8pPr marL="1259540" algn="l" defTabSz="957776" rtl="0" eaLnBrk="1" fontAlgn="base" hangingPunct="1">
              <a:spcBef>
                <a:spcPct val="0"/>
              </a:spcBef>
              <a:spcAft>
                <a:spcPct val="0"/>
              </a:spcAft>
              <a:defRPr sz="3500">
                <a:solidFill>
                  <a:schemeClr val="tx2"/>
                </a:solidFill>
                <a:latin typeface="Times New Roman" pitchFamily="18" charset="0"/>
              </a:defRPr>
            </a:lvl8pPr>
            <a:lvl9pPr marL="1679387" algn="l" defTabSz="957776" rtl="0" eaLnBrk="1" fontAlgn="base" hangingPunct="1">
              <a:spcBef>
                <a:spcPct val="0"/>
              </a:spcBef>
              <a:spcAft>
                <a:spcPct val="0"/>
              </a:spcAft>
              <a:defRPr sz="3500">
                <a:solidFill>
                  <a:schemeClr val="tx2"/>
                </a:solidFill>
                <a:latin typeface="Times New Roman" pitchFamily="18" charset="0"/>
              </a:defRPr>
            </a:lvl9pPr>
          </a:lstStyle>
          <a:p>
            <a:r>
              <a:rPr lang="sl-SI" sz="3600" b="1" dirty="0" err="1" smtClean="0">
                <a:latin typeface="Arial" pitchFamily="34" charset="0"/>
                <a:cs typeface="Arial" pitchFamily="34" charset="0"/>
              </a:rPr>
              <a:t>Public</a:t>
            </a:r>
            <a:r>
              <a:rPr lang="sl-SI" sz="3600" b="1" dirty="0" smtClean="0">
                <a:latin typeface="Arial" pitchFamily="34" charset="0"/>
                <a:cs typeface="Arial" pitchFamily="34" charset="0"/>
              </a:rPr>
              <a:t> </a:t>
            </a:r>
            <a:r>
              <a:rPr lang="sl-SI" sz="3600" b="1" dirty="0" err="1" smtClean="0">
                <a:latin typeface="Arial" pitchFamily="34" charset="0"/>
                <a:cs typeface="Arial" pitchFamily="34" charset="0"/>
              </a:rPr>
              <a:t>service</a:t>
            </a:r>
            <a:r>
              <a:rPr lang="sl-SI" sz="3600" b="1" dirty="0" smtClean="0">
                <a:latin typeface="Arial" pitchFamily="34" charset="0"/>
                <a:cs typeface="Arial" pitchFamily="34" charset="0"/>
              </a:rPr>
              <a:t> </a:t>
            </a:r>
            <a:r>
              <a:rPr lang="sl-SI" sz="3600" b="1" dirty="0" err="1" smtClean="0">
                <a:latin typeface="Arial" pitchFamily="34" charset="0"/>
                <a:cs typeface="Arial" pitchFamily="34" charset="0"/>
              </a:rPr>
              <a:t>broadcasting</a:t>
            </a:r>
            <a:r>
              <a:rPr lang="sl-SI" sz="3600" b="1" dirty="0" smtClean="0">
                <a:latin typeface="Arial" pitchFamily="34" charset="0"/>
                <a:cs typeface="Arial" pitchFamily="34" charset="0"/>
              </a:rPr>
              <a:t> : </a:t>
            </a:r>
            <a:r>
              <a:rPr lang="sl-SI" sz="3600" b="1" dirty="0" err="1" smtClean="0">
                <a:latin typeface="Arial" pitchFamily="34" charset="0"/>
                <a:cs typeface="Arial" pitchFamily="34" charset="0"/>
              </a:rPr>
              <a:t>governing</a:t>
            </a:r>
            <a:r>
              <a:rPr lang="sl-SI" sz="3600" b="1" dirty="0" smtClean="0">
                <a:latin typeface="Arial" pitchFamily="34" charset="0"/>
                <a:cs typeface="Arial" pitchFamily="34" charset="0"/>
              </a:rPr>
              <a:t> and </a:t>
            </a:r>
            <a:r>
              <a:rPr lang="sl-SI" sz="3600" b="1" dirty="0" err="1" smtClean="0">
                <a:latin typeface="Arial" pitchFamily="34" charset="0"/>
                <a:cs typeface="Arial" pitchFamily="34" charset="0"/>
              </a:rPr>
              <a:t>financing</a:t>
            </a:r>
            <a:r>
              <a:rPr lang="sl-SI" sz="3600" b="1" dirty="0" smtClean="0">
                <a:latin typeface="Arial" pitchFamily="34" charset="0"/>
                <a:cs typeface="Arial" pitchFamily="34" charset="0"/>
              </a:rPr>
              <a:t> </a:t>
            </a:r>
            <a:r>
              <a:rPr lang="sl-SI" sz="3600" b="1" dirty="0" err="1" smtClean="0">
                <a:latin typeface="Arial" pitchFamily="34" charset="0"/>
                <a:cs typeface="Arial" pitchFamily="34" charset="0"/>
              </a:rPr>
              <a:t>patterns</a:t>
            </a:r>
            <a:r>
              <a:rPr lang="sl-SI" sz="3600" b="1" dirty="0" smtClean="0">
                <a:latin typeface="Arial" pitchFamily="34" charset="0"/>
                <a:cs typeface="Arial" pitchFamily="34" charset="0"/>
              </a:rPr>
              <a:t> - </a:t>
            </a:r>
            <a:r>
              <a:rPr lang="sl-SI" sz="3600" b="1" dirty="0" err="1" smtClean="0">
                <a:latin typeface="Arial" pitchFamily="34" charset="0"/>
                <a:cs typeface="Arial" pitchFamily="34" charset="0"/>
              </a:rPr>
              <a:t>way</a:t>
            </a:r>
            <a:r>
              <a:rPr lang="sl-SI" sz="3600" b="1" dirty="0" smtClean="0">
                <a:latin typeface="Arial" pitchFamily="34" charset="0"/>
                <a:cs typeface="Arial" pitchFamily="34" charset="0"/>
              </a:rPr>
              <a:t> of </a:t>
            </a:r>
            <a:r>
              <a:rPr lang="sl-SI" sz="3600" b="1" dirty="0" err="1" smtClean="0">
                <a:latin typeface="Arial" pitchFamily="34" charset="0"/>
                <a:cs typeface="Arial" pitchFamily="34" charset="0"/>
              </a:rPr>
              <a:t>control</a:t>
            </a:r>
            <a:r>
              <a:rPr lang="sl-SI" sz="3600" b="1" dirty="0" smtClean="0">
                <a:latin typeface="Arial" pitchFamily="34" charset="0"/>
                <a:cs typeface="Arial" pitchFamily="34" charset="0"/>
              </a:rPr>
              <a:t> and </a:t>
            </a:r>
            <a:r>
              <a:rPr lang="sl-SI" sz="3600" b="1" dirty="0" err="1" smtClean="0">
                <a:latin typeface="Arial" pitchFamily="34" charset="0"/>
                <a:cs typeface="Arial" pitchFamily="34" charset="0"/>
              </a:rPr>
              <a:t>way</a:t>
            </a:r>
            <a:r>
              <a:rPr lang="sl-SI" sz="3600" b="1" dirty="0" smtClean="0">
                <a:latin typeface="Arial" pitchFamily="34" charset="0"/>
                <a:cs typeface="Arial" pitchFamily="34" charset="0"/>
              </a:rPr>
              <a:t> of </a:t>
            </a:r>
            <a:r>
              <a:rPr lang="sl-SI" sz="3600" b="1" dirty="0" err="1" smtClean="0">
                <a:latin typeface="Arial" pitchFamily="34" charset="0"/>
                <a:cs typeface="Arial" pitchFamily="34" charset="0"/>
              </a:rPr>
              <a:t>solution</a:t>
            </a:r>
            <a:r>
              <a:rPr lang="sl-SI" sz="3600" b="1" dirty="0" smtClean="0">
                <a:latin typeface="Arial" pitchFamily="34" charset="0"/>
                <a:cs typeface="Arial" pitchFamily="34" charset="0"/>
              </a:rPr>
              <a:t>? </a:t>
            </a:r>
          </a:p>
          <a:p>
            <a:r>
              <a:rPr lang="sl-SI" sz="3600" b="1" dirty="0" err="1" smtClean="0">
                <a:latin typeface="Arial" pitchFamily="34" charset="0"/>
                <a:cs typeface="Arial" pitchFamily="34" charset="0"/>
              </a:rPr>
              <a:t>Case</a:t>
            </a:r>
            <a:r>
              <a:rPr lang="sl-SI" sz="3600" b="1" dirty="0" smtClean="0">
                <a:latin typeface="Arial" pitchFamily="34" charset="0"/>
                <a:cs typeface="Arial" pitchFamily="34" charset="0"/>
              </a:rPr>
              <a:t> of </a:t>
            </a:r>
            <a:r>
              <a:rPr lang="sl-SI" sz="3600" b="1" dirty="0" err="1" smtClean="0">
                <a:latin typeface="Arial" pitchFamily="34" charset="0"/>
                <a:cs typeface="Arial" pitchFamily="34" charset="0"/>
              </a:rPr>
              <a:t>Serbia</a:t>
            </a:r>
            <a:endParaRPr lang="sl-SI" sz="3600" b="1" dirty="0" smtClean="0">
              <a:latin typeface="Arial" pitchFamily="34" charset="0"/>
              <a:cs typeface="Arial" pitchFamily="34" charset="0"/>
            </a:endParaRPr>
          </a:p>
          <a:p>
            <a:endParaRPr lang="en-US" sz="3600" dirty="0" smtClean="0">
              <a:latin typeface="Arial" pitchFamily="34" charset="0"/>
              <a:cs typeface="Arial" pitchFamily="34" charset="0"/>
            </a:endParaRPr>
          </a:p>
          <a:p>
            <a:r>
              <a:rPr lang="sl-SI" sz="3600" dirty="0" smtClean="0">
                <a:latin typeface="Arial" pitchFamily="34" charset="0"/>
                <a:cs typeface="Arial" pitchFamily="34" charset="0"/>
              </a:rPr>
              <a:t>	</a:t>
            </a:r>
            <a:endParaRPr lang="en-US" sz="3600" dirty="0">
              <a:latin typeface="Arial" pitchFamily="34" charset="0"/>
              <a:cs typeface="Arial" pitchFamily="34" charset="0"/>
            </a:endParaRPr>
          </a:p>
        </p:txBody>
      </p:sp>
      <p:sp>
        <p:nvSpPr>
          <p:cNvPr id="25" name="Rectangle 18"/>
          <p:cNvSpPr txBox="1">
            <a:spLocks/>
          </p:cNvSpPr>
          <p:nvPr/>
        </p:nvSpPr>
        <p:spPr>
          <a:xfrm>
            <a:off x="938457" y="5014280"/>
            <a:ext cx="5093854" cy="1401023"/>
          </a:xfrm>
          <a:prstGeom prst="rect">
            <a:avLst/>
          </a:prstGeom>
        </p:spPr>
        <p:txBody>
          <a:bodyPr/>
          <a:lstStyle>
            <a:lvl1pPr marL="0" indent="0" algn="l" defTabSz="957263" rtl="0" eaLnBrk="1" fontAlgn="base" hangingPunct="1">
              <a:lnSpc>
                <a:spcPts val="1500"/>
              </a:lnSpc>
              <a:spcBef>
                <a:spcPts val="0"/>
              </a:spcBef>
              <a:spcAft>
                <a:spcPts val="700"/>
              </a:spcAft>
              <a:tabLst/>
              <a:defRPr sz="1100" b="1">
                <a:solidFill>
                  <a:schemeClr val="accent3"/>
                </a:solidFill>
                <a:latin typeface="Arial" pitchFamily="34" charset="0"/>
                <a:ea typeface="+mn-ea"/>
                <a:cs typeface="Arial" pitchFamily="34" charset="0"/>
              </a:defRPr>
            </a:lvl1pPr>
            <a:lvl2pPr marL="0" indent="0" algn="l" defTabSz="957263" rtl="0" eaLnBrk="1" fontAlgn="base" hangingPunct="1">
              <a:lnSpc>
                <a:spcPts val="1500"/>
              </a:lnSpc>
              <a:spcBef>
                <a:spcPts val="0"/>
              </a:spcBef>
              <a:spcAft>
                <a:spcPts val="0"/>
              </a:spcAft>
              <a:tabLst/>
              <a:defRPr sz="1100" b="1">
                <a:solidFill>
                  <a:schemeClr val="accent2"/>
                </a:solidFill>
                <a:latin typeface="Arial" pitchFamily="34" charset="0"/>
                <a:cs typeface="Arial" pitchFamily="34" charset="0"/>
              </a:defRPr>
            </a:lvl2pPr>
            <a:lvl3pPr marL="0" indent="1588" algn="l" defTabSz="957263" rtl="0" eaLnBrk="1" fontAlgn="base" hangingPunct="1">
              <a:lnSpc>
                <a:spcPts val="1500"/>
              </a:lnSpc>
              <a:spcBef>
                <a:spcPts val="0"/>
              </a:spcBef>
              <a:spcAft>
                <a:spcPts val="500"/>
              </a:spcAft>
              <a:buNone/>
              <a:tabLst/>
              <a:defRPr sz="1100" b="0">
                <a:solidFill>
                  <a:schemeClr val="tx1"/>
                </a:solidFill>
                <a:latin typeface="Arial" pitchFamily="34" charset="0"/>
                <a:cs typeface="Arial" pitchFamily="34" charset="0"/>
              </a:defRPr>
            </a:lvl3pPr>
            <a:lvl4pPr marL="180000" indent="-180000" algn="l" defTabSz="957263" rtl="0" eaLnBrk="1" fontAlgn="base" hangingPunct="1">
              <a:lnSpc>
                <a:spcPts val="1500"/>
              </a:lnSpc>
              <a:spcBef>
                <a:spcPts val="0"/>
              </a:spcBef>
              <a:spcAft>
                <a:spcPts val="500"/>
              </a:spcAft>
              <a:buFont typeface="Arial"/>
              <a:buChar char="•"/>
              <a:tabLst/>
              <a:defRPr sz="1100" b="0" i="0">
                <a:solidFill>
                  <a:srgbClr val="000000"/>
                </a:solidFill>
                <a:latin typeface="Arial" pitchFamily="34" charset="0"/>
                <a:cs typeface="Arial" pitchFamily="34" charset="0"/>
              </a:defRPr>
            </a:lvl4pPr>
            <a:lvl5pPr marL="358775" indent="-180000" algn="l" defTabSz="957263" rtl="0" eaLnBrk="1" fontAlgn="base" hangingPunct="1">
              <a:lnSpc>
                <a:spcPts val="1500"/>
              </a:lnSpc>
              <a:spcBef>
                <a:spcPts val="0"/>
              </a:spcBef>
              <a:spcAft>
                <a:spcPts val="500"/>
              </a:spcAft>
              <a:buFont typeface="Lucida Grande"/>
              <a:buChar char="‒"/>
              <a:tabLst/>
              <a:defRPr sz="1100" b="0" baseline="0">
                <a:solidFill>
                  <a:schemeClr val="tx1"/>
                </a:solidFill>
                <a:latin typeface="Arial" pitchFamily="34" charset="0"/>
                <a:cs typeface="Arial" pitchFamily="34" charset="0"/>
              </a:defRPr>
            </a:lvl5pPr>
            <a:lvl6pPr marL="540000" indent="-180000" algn="l" defTabSz="957776" rtl="0" eaLnBrk="1" fontAlgn="base" hangingPunct="1">
              <a:lnSpc>
                <a:spcPts val="1500"/>
              </a:lnSpc>
              <a:spcBef>
                <a:spcPct val="0"/>
              </a:spcBef>
              <a:spcAft>
                <a:spcPts val="500"/>
              </a:spcAft>
              <a:buFont typeface="Lucida Grande"/>
              <a:buChar char="‒"/>
              <a:tabLst>
                <a:tab pos="5987190" algn="l"/>
              </a:tabLst>
              <a:defRPr sz="1100">
                <a:solidFill>
                  <a:schemeClr val="tx1"/>
                </a:solidFill>
                <a:latin typeface="Arial" charset="0"/>
              </a:defRPr>
            </a:lvl6pPr>
            <a:lvl7pPr marL="2096318" indent="-195345" algn="l" defTabSz="957776" rtl="0" eaLnBrk="1" fontAlgn="base" hangingPunct="1">
              <a:spcBef>
                <a:spcPct val="0"/>
              </a:spcBef>
              <a:spcAft>
                <a:spcPct val="0"/>
              </a:spcAft>
              <a:tabLst>
                <a:tab pos="5987190" algn="l"/>
              </a:tabLst>
              <a:defRPr sz="1300">
                <a:solidFill>
                  <a:schemeClr val="tx1"/>
                </a:solidFill>
                <a:latin typeface="Arial" charset="0"/>
              </a:defRPr>
            </a:lvl7pPr>
            <a:lvl8pPr marL="2516165" indent="-195345" algn="l" defTabSz="957776" rtl="0" eaLnBrk="1" fontAlgn="base" hangingPunct="1">
              <a:spcBef>
                <a:spcPct val="0"/>
              </a:spcBef>
              <a:spcAft>
                <a:spcPct val="0"/>
              </a:spcAft>
              <a:tabLst>
                <a:tab pos="5987190" algn="l"/>
              </a:tabLst>
              <a:defRPr sz="1300">
                <a:solidFill>
                  <a:schemeClr val="tx1"/>
                </a:solidFill>
                <a:latin typeface="Arial" charset="0"/>
              </a:defRPr>
            </a:lvl8pPr>
            <a:lvl9pPr marL="2936012" indent="-195345" algn="l" defTabSz="957776" rtl="0" eaLnBrk="1" fontAlgn="base" hangingPunct="1">
              <a:spcBef>
                <a:spcPct val="0"/>
              </a:spcBef>
              <a:spcAft>
                <a:spcPct val="0"/>
              </a:spcAft>
              <a:tabLst>
                <a:tab pos="5987190" algn="l"/>
              </a:tabLst>
              <a:defRPr sz="1300">
                <a:solidFill>
                  <a:schemeClr val="tx1"/>
                </a:solidFill>
                <a:latin typeface="Arial" charset="0"/>
              </a:defRPr>
            </a:lvl9pPr>
          </a:lstStyle>
          <a:p>
            <a:endParaRPr lang="sr-Latn-CS" sz="2000" smtClean="0">
              <a:solidFill>
                <a:srgbClr val="002776"/>
              </a:solidFill>
            </a:endParaRPr>
          </a:p>
          <a:p>
            <a:endParaRPr lang="sr-Latn-CS" sz="2000" smtClean="0">
              <a:solidFill>
                <a:srgbClr val="002776"/>
              </a:solidFill>
            </a:endParaRPr>
          </a:p>
          <a:p>
            <a:r>
              <a:rPr lang="sr-Latn-CS" sz="2000" smtClean="0">
                <a:solidFill>
                  <a:srgbClr val="002776"/>
                </a:solidFill>
              </a:rPr>
              <a:t>Dr.  Jovanka Matić</a:t>
            </a:r>
          </a:p>
          <a:p>
            <a:r>
              <a:rPr lang="sr-Latn-CS" sz="2000" smtClean="0">
                <a:solidFill>
                  <a:srgbClr val="002776"/>
                </a:solidFill>
              </a:rPr>
              <a:t>Prof.  Dr.  </a:t>
            </a:r>
            <a:r>
              <a:rPr lang="en-CA" sz="2000" smtClean="0">
                <a:solidFill>
                  <a:srgbClr val="002776"/>
                </a:solidFill>
              </a:rPr>
              <a:t>Dubravka Vali</a:t>
            </a:r>
            <a:r>
              <a:rPr lang="sr-Latn-CS" sz="2000" smtClean="0">
                <a:solidFill>
                  <a:srgbClr val="002776"/>
                </a:solidFill>
              </a:rPr>
              <a:t>ć Nedeljković</a:t>
            </a:r>
          </a:p>
          <a:p>
            <a:endParaRPr lang="en-US" sz="1200" dirty="0" smtClean="0">
              <a:solidFill>
                <a:srgbClr val="002776"/>
              </a:solidFill>
            </a:endParaRPr>
          </a:p>
          <a:p>
            <a:endParaRPr lang="sr-Latn-CS" sz="1200" dirty="0" smtClean="0">
              <a:solidFill>
                <a:srgbClr val="002776"/>
              </a:solidFill>
            </a:endParaRPr>
          </a:p>
        </p:txBody>
      </p:sp>
      <p:pic>
        <p:nvPicPr>
          <p:cNvPr id="1029" name="Picture 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609756" y="3910083"/>
            <a:ext cx="2957777" cy="29479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6" name="Rectangle 18"/>
          <p:cNvSpPr txBox="1">
            <a:spLocks/>
          </p:cNvSpPr>
          <p:nvPr/>
        </p:nvSpPr>
        <p:spPr>
          <a:xfrm>
            <a:off x="0" y="416253"/>
            <a:ext cx="9906000" cy="709684"/>
          </a:xfrm>
          <a:prstGeom prst="rect">
            <a:avLst/>
          </a:prstGeom>
        </p:spPr>
        <p:txBody>
          <a:bodyPr/>
          <a:lstStyle>
            <a:lvl1pPr marL="0" indent="0" algn="l" defTabSz="957263" rtl="0" eaLnBrk="1" fontAlgn="base" hangingPunct="1">
              <a:lnSpc>
                <a:spcPts val="1500"/>
              </a:lnSpc>
              <a:spcBef>
                <a:spcPts val="0"/>
              </a:spcBef>
              <a:spcAft>
                <a:spcPts val="700"/>
              </a:spcAft>
              <a:tabLst/>
              <a:defRPr sz="1100" b="1">
                <a:solidFill>
                  <a:schemeClr val="accent3"/>
                </a:solidFill>
                <a:latin typeface="Arial" pitchFamily="34" charset="0"/>
                <a:ea typeface="+mn-ea"/>
                <a:cs typeface="Arial" pitchFamily="34" charset="0"/>
              </a:defRPr>
            </a:lvl1pPr>
            <a:lvl2pPr marL="0" indent="0" algn="l" defTabSz="957263" rtl="0" eaLnBrk="1" fontAlgn="base" hangingPunct="1">
              <a:lnSpc>
                <a:spcPts val="1500"/>
              </a:lnSpc>
              <a:spcBef>
                <a:spcPts val="0"/>
              </a:spcBef>
              <a:spcAft>
                <a:spcPts val="0"/>
              </a:spcAft>
              <a:tabLst/>
              <a:defRPr sz="1100" b="1">
                <a:solidFill>
                  <a:schemeClr val="accent2"/>
                </a:solidFill>
                <a:latin typeface="Arial" pitchFamily="34" charset="0"/>
                <a:cs typeface="Arial" pitchFamily="34" charset="0"/>
              </a:defRPr>
            </a:lvl2pPr>
            <a:lvl3pPr marL="0" indent="1588" algn="l" defTabSz="957263" rtl="0" eaLnBrk="1" fontAlgn="base" hangingPunct="1">
              <a:lnSpc>
                <a:spcPts val="1500"/>
              </a:lnSpc>
              <a:spcBef>
                <a:spcPts val="0"/>
              </a:spcBef>
              <a:spcAft>
                <a:spcPts val="500"/>
              </a:spcAft>
              <a:buNone/>
              <a:tabLst/>
              <a:defRPr sz="1100" b="0">
                <a:solidFill>
                  <a:schemeClr val="tx1"/>
                </a:solidFill>
                <a:latin typeface="Arial" pitchFamily="34" charset="0"/>
                <a:cs typeface="Arial" pitchFamily="34" charset="0"/>
              </a:defRPr>
            </a:lvl3pPr>
            <a:lvl4pPr marL="180000" indent="-180000" algn="l" defTabSz="957263" rtl="0" eaLnBrk="1" fontAlgn="base" hangingPunct="1">
              <a:lnSpc>
                <a:spcPts val="1500"/>
              </a:lnSpc>
              <a:spcBef>
                <a:spcPts val="0"/>
              </a:spcBef>
              <a:spcAft>
                <a:spcPts val="500"/>
              </a:spcAft>
              <a:buFont typeface="Arial"/>
              <a:buChar char="•"/>
              <a:tabLst/>
              <a:defRPr sz="1100" b="0" i="0">
                <a:solidFill>
                  <a:srgbClr val="000000"/>
                </a:solidFill>
                <a:latin typeface="Arial" pitchFamily="34" charset="0"/>
                <a:cs typeface="Arial" pitchFamily="34" charset="0"/>
              </a:defRPr>
            </a:lvl4pPr>
            <a:lvl5pPr marL="358775" indent="-180000" algn="l" defTabSz="957263" rtl="0" eaLnBrk="1" fontAlgn="base" hangingPunct="1">
              <a:lnSpc>
                <a:spcPts val="1500"/>
              </a:lnSpc>
              <a:spcBef>
                <a:spcPts val="0"/>
              </a:spcBef>
              <a:spcAft>
                <a:spcPts val="500"/>
              </a:spcAft>
              <a:buFont typeface="Lucida Grande"/>
              <a:buChar char="‒"/>
              <a:tabLst/>
              <a:defRPr sz="1100" b="0" baseline="0">
                <a:solidFill>
                  <a:schemeClr val="tx1"/>
                </a:solidFill>
                <a:latin typeface="Arial" pitchFamily="34" charset="0"/>
                <a:cs typeface="Arial" pitchFamily="34" charset="0"/>
              </a:defRPr>
            </a:lvl5pPr>
            <a:lvl6pPr marL="540000" indent="-180000" algn="l" defTabSz="957776" rtl="0" eaLnBrk="1" fontAlgn="base" hangingPunct="1">
              <a:lnSpc>
                <a:spcPts val="1500"/>
              </a:lnSpc>
              <a:spcBef>
                <a:spcPct val="0"/>
              </a:spcBef>
              <a:spcAft>
                <a:spcPts val="500"/>
              </a:spcAft>
              <a:buFont typeface="Lucida Grande"/>
              <a:buChar char="‒"/>
              <a:tabLst>
                <a:tab pos="5987190" algn="l"/>
              </a:tabLst>
              <a:defRPr sz="1100">
                <a:solidFill>
                  <a:schemeClr val="tx1"/>
                </a:solidFill>
                <a:latin typeface="Arial" charset="0"/>
              </a:defRPr>
            </a:lvl6pPr>
            <a:lvl7pPr marL="2096318" indent="-195345" algn="l" defTabSz="957776" rtl="0" eaLnBrk="1" fontAlgn="base" hangingPunct="1">
              <a:spcBef>
                <a:spcPct val="0"/>
              </a:spcBef>
              <a:spcAft>
                <a:spcPct val="0"/>
              </a:spcAft>
              <a:tabLst>
                <a:tab pos="5987190" algn="l"/>
              </a:tabLst>
              <a:defRPr sz="1300">
                <a:solidFill>
                  <a:schemeClr val="tx1"/>
                </a:solidFill>
                <a:latin typeface="Arial" charset="0"/>
              </a:defRPr>
            </a:lvl7pPr>
            <a:lvl8pPr marL="2516165" indent="-195345" algn="l" defTabSz="957776" rtl="0" eaLnBrk="1" fontAlgn="base" hangingPunct="1">
              <a:spcBef>
                <a:spcPct val="0"/>
              </a:spcBef>
              <a:spcAft>
                <a:spcPct val="0"/>
              </a:spcAft>
              <a:tabLst>
                <a:tab pos="5987190" algn="l"/>
              </a:tabLst>
              <a:defRPr sz="1300">
                <a:solidFill>
                  <a:schemeClr val="tx1"/>
                </a:solidFill>
                <a:latin typeface="Arial" charset="0"/>
              </a:defRPr>
            </a:lvl8pPr>
            <a:lvl9pPr marL="2936012" indent="-195345" algn="l" defTabSz="957776" rtl="0" eaLnBrk="1" fontAlgn="base" hangingPunct="1">
              <a:spcBef>
                <a:spcPct val="0"/>
              </a:spcBef>
              <a:spcAft>
                <a:spcPct val="0"/>
              </a:spcAft>
              <a:tabLst>
                <a:tab pos="5987190" algn="l"/>
              </a:tabLst>
              <a:defRPr sz="1300">
                <a:solidFill>
                  <a:schemeClr val="tx1"/>
                </a:solidFill>
                <a:latin typeface="Arial" charset="0"/>
              </a:defRPr>
            </a:lvl9pPr>
          </a:lstStyle>
          <a:p>
            <a:pPr algn="ctr"/>
            <a:endParaRPr lang="sr-Latn-CS" sz="2000" dirty="0" smtClean="0">
              <a:solidFill>
                <a:srgbClr val="002776"/>
              </a:solidFill>
            </a:endParaRPr>
          </a:p>
        </p:txBody>
      </p:sp>
      <p:pic>
        <p:nvPicPr>
          <p:cNvPr id="1026" name="Picture 1" descr="C:\Users\MIPRES~1\AppData\Local\Temp\NNS South East European Media Observatory  1S.jpg"/>
          <p:cNvPicPr>
            <a:picLocks noChangeAspect="1" noChangeArrowheads="1"/>
          </p:cNvPicPr>
          <p:nvPr/>
        </p:nvPicPr>
        <p:blipFill>
          <a:blip r:embed="rId3" cstate="print"/>
          <a:srcRect/>
          <a:stretch>
            <a:fillRect/>
          </a:stretch>
        </p:blipFill>
        <p:spPr bwMode="auto">
          <a:xfrm>
            <a:off x="218368" y="122832"/>
            <a:ext cx="1295400" cy="1657350"/>
          </a:xfrm>
          <a:prstGeom prst="rect">
            <a:avLst/>
          </a:prstGeom>
          <a:noFill/>
          <a:ln w="9525">
            <a:noFill/>
            <a:miter lim="800000"/>
            <a:headEnd/>
            <a:tailEnd/>
          </a:ln>
        </p:spPr>
      </p:pic>
      <p:pic>
        <p:nvPicPr>
          <p:cNvPr id="1027" name="Picture 2" descr="logo za word"/>
          <p:cNvPicPr>
            <a:picLocks noChangeAspect="1" noChangeArrowheads="1"/>
          </p:cNvPicPr>
          <p:nvPr/>
        </p:nvPicPr>
        <p:blipFill>
          <a:blip r:embed="rId4" cstate="print"/>
          <a:srcRect/>
          <a:stretch>
            <a:fillRect/>
          </a:stretch>
        </p:blipFill>
        <p:spPr bwMode="auto">
          <a:xfrm>
            <a:off x="7978598" y="235265"/>
            <a:ext cx="1438275" cy="361950"/>
          </a:xfrm>
          <a:prstGeom prst="rect">
            <a:avLst/>
          </a:prstGeom>
          <a:noFill/>
          <a:ln w="9525">
            <a:noFill/>
            <a:miter lim="800000"/>
            <a:headEnd/>
            <a:tailEnd/>
          </a:ln>
        </p:spPr>
      </p:pic>
      <p:pic>
        <p:nvPicPr>
          <p:cNvPr id="1028" name="Picture 4" descr="final-logo-ishm"/>
          <p:cNvPicPr>
            <a:picLocks noChangeAspect="1" noChangeArrowheads="1"/>
          </p:cNvPicPr>
          <p:nvPr/>
        </p:nvPicPr>
        <p:blipFill>
          <a:blip r:embed="rId5" cstate="print"/>
          <a:srcRect/>
          <a:stretch>
            <a:fillRect/>
          </a:stretch>
        </p:blipFill>
        <p:spPr bwMode="auto">
          <a:xfrm>
            <a:off x="7992246" y="681661"/>
            <a:ext cx="1295400" cy="333375"/>
          </a:xfrm>
          <a:prstGeom prst="rect">
            <a:avLst/>
          </a:prstGeom>
          <a:noFill/>
          <a:ln w="9525">
            <a:noFill/>
            <a:miter lim="800000"/>
            <a:headEnd/>
            <a:tailEnd/>
          </a:ln>
        </p:spPr>
      </p:pic>
      <p:pic>
        <p:nvPicPr>
          <p:cNvPr id="2" name="Object 7"/>
          <p:cNvPicPr>
            <a:picLocks noChangeArrowheads="1"/>
          </p:cNvPicPr>
          <p:nvPr/>
        </p:nvPicPr>
        <p:blipFill>
          <a:blip r:embed="rId6" cstate="print"/>
          <a:srcRect r="-166" b="-5634"/>
          <a:stretch>
            <a:fillRect/>
          </a:stretch>
        </p:blipFill>
        <p:spPr bwMode="auto">
          <a:xfrm>
            <a:off x="7924006" y="1084555"/>
            <a:ext cx="1524000" cy="238125"/>
          </a:xfrm>
          <a:prstGeom prst="rect">
            <a:avLst/>
          </a:prstGeom>
          <a:noFill/>
          <a:ln w="9525">
            <a:noFill/>
            <a:miter lim="800000"/>
            <a:headEnd/>
            <a:tailEnd/>
          </a:ln>
        </p:spPr>
      </p:pic>
      <p:pic>
        <p:nvPicPr>
          <p:cNvPr id="1030" name="Picture 6" descr="logo1"/>
          <p:cNvPicPr>
            <a:picLocks noChangeAspect="1" noChangeArrowheads="1"/>
          </p:cNvPicPr>
          <p:nvPr/>
        </p:nvPicPr>
        <p:blipFill>
          <a:blip r:embed="rId7" cstate="print"/>
          <a:srcRect/>
          <a:stretch>
            <a:fillRect/>
          </a:stretch>
        </p:blipFill>
        <p:spPr bwMode="auto">
          <a:xfrm>
            <a:off x="7787526" y="1418216"/>
            <a:ext cx="1438275" cy="361950"/>
          </a:xfrm>
          <a:prstGeom prst="rect">
            <a:avLst/>
          </a:prstGeom>
          <a:noFill/>
          <a:ln w="9525">
            <a:noFill/>
            <a:miter lim="800000"/>
            <a:headEnd/>
            <a:tailEnd/>
          </a:ln>
        </p:spPr>
      </p:pic>
      <p:pic>
        <p:nvPicPr>
          <p:cNvPr id="3" name="Picture 3" descr="cij_logo"/>
          <p:cNvPicPr>
            <a:picLocks noChangeAspect="1" noChangeArrowheads="1"/>
          </p:cNvPicPr>
          <p:nvPr/>
        </p:nvPicPr>
        <p:blipFill>
          <a:blip r:embed="rId8" cstate="print"/>
          <a:srcRect/>
          <a:stretch>
            <a:fillRect/>
          </a:stretch>
        </p:blipFill>
        <p:spPr bwMode="auto">
          <a:xfrm>
            <a:off x="7896710" y="1752870"/>
            <a:ext cx="1485900" cy="304800"/>
          </a:xfrm>
          <a:prstGeom prst="rect">
            <a:avLst/>
          </a:prstGeom>
          <a:noFill/>
          <a:ln w="9525">
            <a:noFill/>
            <a:miter lim="800000"/>
            <a:headEnd/>
            <a:tailEnd/>
          </a:ln>
        </p:spPr>
      </p:pic>
      <p:pic>
        <p:nvPicPr>
          <p:cNvPr id="4" name="Picture 5" descr="mim_logo_mk"/>
          <p:cNvPicPr>
            <a:picLocks noChangeAspect="1" noChangeArrowheads="1"/>
          </p:cNvPicPr>
          <p:nvPr/>
        </p:nvPicPr>
        <p:blipFill>
          <a:blip r:embed="rId9" cstate="print"/>
          <a:srcRect/>
          <a:stretch>
            <a:fillRect/>
          </a:stretch>
        </p:blipFill>
        <p:spPr bwMode="auto">
          <a:xfrm>
            <a:off x="7804086" y="2180502"/>
            <a:ext cx="1752600" cy="219075"/>
          </a:xfrm>
          <a:prstGeom prst="rect">
            <a:avLst/>
          </a:prstGeom>
          <a:noFill/>
          <a:ln w="9525">
            <a:noFill/>
            <a:miter lim="800000"/>
            <a:headEnd/>
            <a:tailEnd/>
          </a:ln>
        </p:spPr>
      </p:pic>
      <p:pic>
        <p:nvPicPr>
          <p:cNvPr id="1033" name="Picture 8"/>
          <p:cNvPicPr>
            <a:picLocks noChangeAspect="1" noChangeArrowheads="1"/>
          </p:cNvPicPr>
          <p:nvPr/>
        </p:nvPicPr>
        <p:blipFill>
          <a:blip r:embed="rId10" cstate="print"/>
          <a:srcRect/>
          <a:stretch>
            <a:fillRect/>
          </a:stretch>
        </p:blipFill>
        <p:spPr bwMode="auto">
          <a:xfrm>
            <a:off x="7746030" y="2500551"/>
            <a:ext cx="1581150" cy="342900"/>
          </a:xfrm>
          <a:prstGeom prst="rect">
            <a:avLst/>
          </a:prstGeom>
          <a:noFill/>
          <a:ln w="9525">
            <a:noFill/>
            <a:miter lim="800000"/>
            <a:headEnd/>
            <a:tailEnd/>
          </a:ln>
        </p:spPr>
      </p:pic>
    </p:spTree>
    <p:extLst>
      <p:ext uri="{BB962C8B-B14F-4D97-AF65-F5344CB8AC3E}">
        <p14:creationId xmlns:p14="http://schemas.microsoft.com/office/powerpoint/2010/main" xmlns="" val="19747148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4"/>
          </p:nvPr>
        </p:nvSpPr>
        <p:spPr>
          <a:xfrm>
            <a:off x="376859" y="351223"/>
            <a:ext cx="8991909" cy="650263"/>
          </a:xfrm>
        </p:spPr>
        <p:txBody>
          <a:bodyPr/>
          <a:lstStyle/>
          <a:p>
            <a:r>
              <a:rPr lang="sr-Latn-RS" sz="3200" b="1" smtClean="0">
                <a:latin typeface="Arial" pitchFamily="34" charset="0"/>
              </a:rPr>
              <a:t>Introduction</a:t>
            </a:r>
            <a:endParaRPr lang="en-US" sz="3200" smtClean="0">
              <a:latin typeface="Arial" pitchFamily="34" charset="0"/>
            </a:endParaRPr>
          </a:p>
        </p:txBody>
      </p:sp>
      <p:sp>
        <p:nvSpPr>
          <p:cNvPr id="12" name="TextBox 11"/>
          <p:cNvSpPr txBox="1"/>
          <p:nvPr/>
        </p:nvSpPr>
        <p:spPr>
          <a:xfrm>
            <a:off x="12699" y="6608378"/>
            <a:ext cx="365760" cy="261162"/>
          </a:xfrm>
          <a:prstGeom prst="rect">
            <a:avLst/>
          </a:prstGeom>
          <a:noFill/>
        </p:spPr>
        <p:txBody>
          <a:bodyPr wrap="square" rtlCol="0">
            <a:spAutoFit/>
          </a:bodyPr>
          <a:lstStyle/>
          <a:p>
            <a:fld id="{6BE7D2A9-AF6A-4443-B41E-34090D61ED56}" type="slidenum">
              <a:rPr lang="en-US" sz="1050" b="1" smtClean="0">
                <a:latin typeface="Arial" pitchFamily="34" charset="0"/>
                <a:cs typeface="Arial" pitchFamily="34" charset="0"/>
              </a:rPr>
              <a:pPr/>
              <a:t>12</a:t>
            </a:fld>
            <a:endParaRPr lang="en-US" sz="1050" b="1" dirty="0">
              <a:latin typeface="Arial" pitchFamily="34" charset="0"/>
              <a:cs typeface="Arial" pitchFamily="34" charset="0"/>
            </a:endParaRPr>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3043"/>
          <a:stretch/>
        </p:blipFill>
        <p:spPr bwMode="auto">
          <a:xfrm>
            <a:off x="5783263" y="1217679"/>
            <a:ext cx="3714582" cy="23371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Text Placeholder 5"/>
          <p:cNvSpPr>
            <a:spLocks noGrp="1"/>
          </p:cNvSpPr>
          <p:nvPr>
            <p:ph type="body" sz="quarter" idx="14"/>
          </p:nvPr>
        </p:nvSpPr>
        <p:spPr>
          <a:xfrm>
            <a:off x="378459" y="4203701"/>
            <a:ext cx="9119386" cy="2163762"/>
          </a:xfrm>
        </p:spPr>
        <p:txBody>
          <a:bodyPr anchor="ctr"/>
          <a:lstStyle/>
          <a:p>
            <a:r>
              <a:rPr lang="en-GB" sz="2400" smtClean="0">
                <a:latin typeface="Arial" pitchFamily="34" charset="0"/>
              </a:rPr>
              <a:t>The concept of public service broadcasting was defined in 2002 by the Broadcasting Law, which stipulated the transformation of the former state-run broadcaster </a:t>
            </a:r>
            <a:r>
              <a:rPr lang="en-GB" sz="2400" i="1" smtClean="0">
                <a:solidFill>
                  <a:srgbClr val="FF0000"/>
                </a:solidFill>
                <a:latin typeface="Arial" pitchFamily="34" charset="0"/>
              </a:rPr>
              <a:t>RTS</a:t>
            </a:r>
            <a:r>
              <a:rPr lang="en-GB" sz="2400" smtClean="0">
                <a:latin typeface="Arial" pitchFamily="34" charset="0"/>
              </a:rPr>
              <a:t> into two equal public broadcasters</a:t>
            </a:r>
            <a:r>
              <a:rPr lang="sr-Latn-RS" sz="2400" smtClean="0">
                <a:latin typeface="Arial" pitchFamily="34" charset="0"/>
              </a:rPr>
              <a:t>:</a:t>
            </a:r>
          </a:p>
          <a:p>
            <a:pPr algn="ctr"/>
            <a:r>
              <a:rPr lang="sr-Latn-RS" sz="2400" b="1" smtClean="0">
                <a:solidFill>
                  <a:schemeClr val="tx1"/>
                </a:solidFill>
                <a:latin typeface="Arial" pitchFamily="34" charset="0"/>
              </a:rPr>
              <a:t>a</a:t>
            </a:r>
            <a:r>
              <a:rPr lang="en-GB" sz="2400" b="1" smtClean="0">
                <a:solidFill>
                  <a:schemeClr val="tx1"/>
                </a:solidFill>
                <a:latin typeface="Arial" pitchFamily="34" charset="0"/>
              </a:rPr>
              <a:t> national RTS</a:t>
            </a:r>
            <a:endParaRPr lang="en-US" sz="2400" b="1" smtClean="0">
              <a:solidFill>
                <a:schemeClr val="tx1"/>
              </a:solidFill>
              <a:latin typeface="Arial" pitchFamily="34" charset="0"/>
            </a:endParaRPr>
          </a:p>
          <a:p>
            <a:pPr algn="ctr"/>
            <a:r>
              <a:rPr lang="en-GB" sz="2400" b="1" smtClean="0">
                <a:latin typeface="Arial" pitchFamily="34" charset="0"/>
              </a:rPr>
              <a:t>a provincial one RTV</a:t>
            </a:r>
            <a:r>
              <a:rPr lang="en-GB" sz="2400" smtClean="0">
                <a:latin typeface="Arial" pitchFamily="34" charset="0"/>
              </a:rPr>
              <a:t>. </a:t>
            </a:r>
            <a:endParaRPr lang="en-US" sz="2400">
              <a:latin typeface="Arial" pitchFamily="34" charset="0"/>
            </a:endParaRPr>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76859" y="1349837"/>
            <a:ext cx="3539503" cy="22105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3144536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4"/>
          </p:nvPr>
        </p:nvSpPr>
        <p:spPr>
          <a:xfrm>
            <a:off x="376859" y="351223"/>
            <a:ext cx="8991909" cy="650263"/>
          </a:xfrm>
        </p:spPr>
        <p:txBody>
          <a:bodyPr/>
          <a:lstStyle/>
          <a:p>
            <a:r>
              <a:rPr lang="sr-Latn-RS" sz="3200" b="1" smtClean="0">
                <a:latin typeface="Arial" pitchFamily="34" charset="0"/>
              </a:rPr>
              <a:t>Introduction</a:t>
            </a:r>
            <a:endParaRPr lang="en-US" sz="3200" smtClean="0">
              <a:latin typeface="Arial" pitchFamily="34" charset="0"/>
            </a:endParaRPr>
          </a:p>
        </p:txBody>
      </p:sp>
      <p:sp>
        <p:nvSpPr>
          <p:cNvPr id="12" name="TextBox 11"/>
          <p:cNvSpPr txBox="1"/>
          <p:nvPr/>
        </p:nvSpPr>
        <p:spPr>
          <a:xfrm>
            <a:off x="12699" y="6608378"/>
            <a:ext cx="365760" cy="261162"/>
          </a:xfrm>
          <a:prstGeom prst="rect">
            <a:avLst/>
          </a:prstGeom>
          <a:noFill/>
        </p:spPr>
        <p:txBody>
          <a:bodyPr wrap="square" rtlCol="0">
            <a:spAutoFit/>
          </a:bodyPr>
          <a:lstStyle/>
          <a:p>
            <a:fld id="{6BE7D2A9-AF6A-4443-B41E-34090D61ED56}" type="slidenum">
              <a:rPr lang="en-US" sz="1050" b="1" smtClean="0">
                <a:latin typeface="Arial" pitchFamily="34" charset="0"/>
                <a:cs typeface="Arial" pitchFamily="34" charset="0"/>
              </a:rPr>
              <a:pPr/>
              <a:t>13</a:t>
            </a:fld>
            <a:endParaRPr lang="en-US" sz="1050" b="1" dirty="0">
              <a:latin typeface="Arial" pitchFamily="34" charset="0"/>
              <a:cs typeface="Arial" pitchFamily="34" charset="0"/>
            </a:endParaRPr>
          </a:p>
        </p:txBody>
      </p:sp>
      <p:sp>
        <p:nvSpPr>
          <p:cNvPr id="10" name="Text Placeholder 5"/>
          <p:cNvSpPr>
            <a:spLocks noGrp="1"/>
          </p:cNvSpPr>
          <p:nvPr>
            <p:ph type="body" sz="quarter" idx="14"/>
          </p:nvPr>
        </p:nvSpPr>
        <p:spPr>
          <a:xfrm>
            <a:off x="378459" y="4203701"/>
            <a:ext cx="9119386" cy="2163762"/>
          </a:xfrm>
        </p:spPr>
        <p:txBody>
          <a:bodyPr anchor="ctr"/>
          <a:lstStyle/>
          <a:p>
            <a:pPr algn="ctr" defTabSz="914400" eaLnBrk="0" hangingPunct="0">
              <a:lnSpc>
                <a:spcPct val="100000"/>
              </a:lnSpc>
              <a:spcBef>
                <a:spcPct val="0"/>
              </a:spcBef>
              <a:spcAft>
                <a:spcPct val="0"/>
              </a:spcAft>
            </a:pPr>
            <a:r>
              <a:rPr lang="en-GB" sz="2400" smtClean="0">
                <a:solidFill>
                  <a:schemeClr val="tx1"/>
                </a:solidFill>
                <a:latin typeface="Arial" pitchFamily="34" charset="0"/>
                <a:ea typeface="Calibri" pitchFamily="34" charset="0"/>
              </a:rPr>
              <a:t>The Public Service Broadcasting Institution of Serbia (</a:t>
            </a:r>
            <a:r>
              <a:rPr lang="en-GB" sz="2400" i="1" smtClean="0">
                <a:solidFill>
                  <a:schemeClr val="tx1"/>
                </a:solidFill>
                <a:latin typeface="Arial" pitchFamily="34" charset="0"/>
                <a:ea typeface="Calibri" pitchFamily="34" charset="0"/>
              </a:rPr>
              <a:t>RTS</a:t>
            </a:r>
            <a:r>
              <a:rPr lang="en-GB" sz="2400" smtClean="0">
                <a:solidFill>
                  <a:schemeClr val="tx1"/>
                </a:solidFill>
                <a:latin typeface="Arial" pitchFamily="34" charset="0"/>
                <a:ea typeface="Calibri" pitchFamily="34" charset="0"/>
              </a:rPr>
              <a:t>) and </a:t>
            </a:r>
            <a:endParaRPr lang="sr-Latn-RS" sz="2400" smtClean="0">
              <a:solidFill>
                <a:schemeClr val="tx1"/>
              </a:solidFill>
              <a:latin typeface="Arial" pitchFamily="34" charset="0"/>
              <a:ea typeface="Calibri" pitchFamily="34" charset="0"/>
            </a:endParaRPr>
          </a:p>
          <a:p>
            <a:pPr algn="ctr" defTabSz="914400" eaLnBrk="0" hangingPunct="0">
              <a:lnSpc>
                <a:spcPct val="100000"/>
              </a:lnSpc>
              <a:spcBef>
                <a:spcPct val="0"/>
              </a:spcBef>
              <a:spcAft>
                <a:spcPct val="0"/>
              </a:spcAft>
            </a:pPr>
            <a:r>
              <a:rPr lang="en-GB" sz="2400" smtClean="0">
                <a:latin typeface="Arial" pitchFamily="34" charset="0"/>
                <a:ea typeface="Calibri" pitchFamily="34" charset="0"/>
              </a:rPr>
              <a:t>Public Service Broadcasting Institution of Vojvodina (RTV) </a:t>
            </a:r>
            <a:endParaRPr lang="sr-Latn-RS" sz="2400" smtClean="0">
              <a:latin typeface="Arial" pitchFamily="34" charset="0"/>
              <a:ea typeface="Calibri" pitchFamily="34" charset="0"/>
            </a:endParaRPr>
          </a:p>
          <a:p>
            <a:pPr algn="ctr" defTabSz="914400" eaLnBrk="0" hangingPunct="0">
              <a:lnSpc>
                <a:spcPct val="100000"/>
              </a:lnSpc>
              <a:spcBef>
                <a:spcPct val="0"/>
              </a:spcBef>
              <a:spcAft>
                <a:spcPct val="0"/>
              </a:spcAft>
            </a:pPr>
            <a:endParaRPr lang="sr-Latn-RS" sz="2400" smtClean="0">
              <a:solidFill>
                <a:schemeClr val="tx1"/>
              </a:solidFill>
              <a:latin typeface="Arial" pitchFamily="34" charset="0"/>
              <a:ea typeface="Calibri" pitchFamily="34" charset="0"/>
            </a:endParaRPr>
          </a:p>
          <a:p>
            <a:pPr algn="ctr" defTabSz="914400" eaLnBrk="0" hangingPunct="0">
              <a:lnSpc>
                <a:spcPct val="100000"/>
              </a:lnSpc>
              <a:spcBef>
                <a:spcPct val="0"/>
              </a:spcBef>
              <a:spcAft>
                <a:spcPct val="0"/>
              </a:spcAft>
            </a:pPr>
            <a:r>
              <a:rPr lang="en-GB" sz="2400" smtClean="0">
                <a:solidFill>
                  <a:schemeClr val="tx1"/>
                </a:solidFill>
                <a:latin typeface="Arial" pitchFamily="34" charset="0"/>
                <a:ea typeface="Calibri" pitchFamily="34" charset="0"/>
              </a:rPr>
              <a:t>were formally inaugurated in 2006. </a:t>
            </a:r>
            <a:endParaRPr lang="en-US" sz="2400" smtClean="0">
              <a:solidFill>
                <a:schemeClr val="tx1"/>
              </a:solidFill>
              <a:latin typeface="Arial" pitchFamily="34" charset="0"/>
            </a:endParaRPr>
          </a:p>
          <a:p>
            <a:pPr lvl="0" defTabSz="914400" eaLnBrk="0" hangingPunct="0">
              <a:lnSpc>
                <a:spcPct val="100000"/>
              </a:lnSpc>
              <a:spcBef>
                <a:spcPct val="0"/>
              </a:spcBef>
              <a:spcAft>
                <a:spcPct val="0"/>
              </a:spcAft>
            </a:pPr>
            <a:endParaRPr lang="en-US" sz="2400">
              <a:latin typeface="Arial" pitchFamily="34" charset="0"/>
            </a:endParaRPr>
          </a:p>
        </p:txBody>
      </p:sp>
      <p:pic>
        <p:nvPicPr>
          <p:cNvPr id="9"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76859" y="1349837"/>
            <a:ext cx="3539503" cy="22105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049" name="Rectangle 1"/>
          <p:cNvSpPr>
            <a:spLocks noChangeArrowheads="1"/>
          </p:cNvSpPr>
          <p:nvPr/>
        </p:nvSpPr>
        <p:spPr bwMode="auto">
          <a:xfrm>
            <a:off x="4891314" y="1219611"/>
            <a:ext cx="4717143"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Arial" pitchFamily="34" charset="0"/>
                <a:ea typeface="Calibri" pitchFamily="34" charset="0"/>
                <a:cs typeface="Arial" pitchFamily="34" charset="0"/>
              </a:rPr>
              <a:t>They were designed in the same way, resting on a license fee funding system in order to avoid the dependence on the state.</a:t>
            </a:r>
            <a:endParaRPr kumimoji="0" lang="sr-Latn-RS" sz="2400" b="0" i="0" u="none" strike="noStrike" cap="none" normalizeH="0" baseline="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smtClean="0">
                <a:ln>
                  <a:noFill/>
                </a:ln>
                <a:solidFill>
                  <a:schemeClr val="tx1"/>
                </a:solidFill>
                <a:effectLst/>
                <a:latin typeface="Arial" pitchFamily="34" charset="0"/>
                <a:ea typeface="Calibri" pitchFamily="34" charset="0"/>
                <a:cs typeface="Arial" pitchFamily="34" charset="0"/>
              </a:rPr>
              <a:t>.</a:t>
            </a:r>
            <a:endParaRPr kumimoji="0" lang="en-GB" sz="24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3144536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4"/>
          </p:nvPr>
        </p:nvSpPr>
        <p:spPr>
          <a:xfrm>
            <a:off x="376859" y="351223"/>
            <a:ext cx="8991909" cy="650263"/>
          </a:xfrm>
        </p:spPr>
        <p:txBody>
          <a:bodyPr/>
          <a:lstStyle/>
          <a:p>
            <a:r>
              <a:rPr lang="sr-Latn-RS" sz="3200" b="1" smtClean="0">
                <a:latin typeface="Arial" pitchFamily="34" charset="0"/>
              </a:rPr>
              <a:t>Introduction</a:t>
            </a:r>
            <a:endParaRPr lang="en-US" sz="3200" smtClean="0">
              <a:latin typeface="Arial" pitchFamily="34" charset="0"/>
            </a:endParaRPr>
          </a:p>
        </p:txBody>
      </p:sp>
      <p:sp>
        <p:nvSpPr>
          <p:cNvPr id="12" name="TextBox 11"/>
          <p:cNvSpPr txBox="1"/>
          <p:nvPr/>
        </p:nvSpPr>
        <p:spPr>
          <a:xfrm>
            <a:off x="12699" y="6608378"/>
            <a:ext cx="365760" cy="261162"/>
          </a:xfrm>
          <a:prstGeom prst="rect">
            <a:avLst/>
          </a:prstGeom>
          <a:noFill/>
        </p:spPr>
        <p:txBody>
          <a:bodyPr wrap="square" rtlCol="0">
            <a:spAutoFit/>
          </a:bodyPr>
          <a:lstStyle/>
          <a:p>
            <a:fld id="{6BE7D2A9-AF6A-4443-B41E-34090D61ED56}" type="slidenum">
              <a:rPr lang="en-US" sz="1050" b="1" smtClean="0">
                <a:latin typeface="Arial" pitchFamily="34" charset="0"/>
                <a:cs typeface="Arial" pitchFamily="34" charset="0"/>
              </a:rPr>
              <a:pPr/>
              <a:t>14</a:t>
            </a:fld>
            <a:endParaRPr lang="en-US" sz="1050" b="1" dirty="0">
              <a:latin typeface="Arial" pitchFamily="34" charset="0"/>
              <a:cs typeface="Arial" pitchFamily="34" charset="0"/>
            </a:endParaRPr>
          </a:p>
        </p:txBody>
      </p:sp>
      <p:sp>
        <p:nvSpPr>
          <p:cNvPr id="10" name="Text Placeholder 5"/>
          <p:cNvSpPr>
            <a:spLocks noGrp="1"/>
          </p:cNvSpPr>
          <p:nvPr>
            <p:ph type="body" sz="quarter" idx="14"/>
          </p:nvPr>
        </p:nvSpPr>
        <p:spPr>
          <a:xfrm>
            <a:off x="378459" y="4203701"/>
            <a:ext cx="9119386" cy="2163762"/>
          </a:xfrm>
        </p:spPr>
        <p:txBody>
          <a:bodyPr anchor="ctr"/>
          <a:lstStyle/>
          <a:p>
            <a:pPr lvl="0" defTabSz="914400" eaLnBrk="0" hangingPunct="0">
              <a:lnSpc>
                <a:spcPct val="100000"/>
              </a:lnSpc>
              <a:spcBef>
                <a:spcPct val="0"/>
              </a:spcBef>
              <a:spcAft>
                <a:spcPct val="0"/>
              </a:spcAft>
            </a:pPr>
            <a:r>
              <a:rPr lang="en-GB" sz="2400" smtClean="0">
                <a:latin typeface="Arial" pitchFamily="34" charset="0"/>
                <a:ea typeface="Calibri" pitchFamily="34" charset="0"/>
              </a:rPr>
              <a:t>In addition the provincial broadcaster </a:t>
            </a:r>
            <a:r>
              <a:rPr lang="sr-Latn-RS" sz="2400" smtClean="0">
                <a:latin typeface="Arial" pitchFamily="34" charset="0"/>
                <a:ea typeface="Calibri" pitchFamily="34" charset="0"/>
              </a:rPr>
              <a:t> (RTV) </a:t>
            </a:r>
            <a:r>
              <a:rPr lang="en-GB" sz="2400" smtClean="0">
                <a:latin typeface="Arial" pitchFamily="34" charset="0"/>
                <a:ea typeface="Calibri" pitchFamily="34" charset="0"/>
              </a:rPr>
              <a:t>having an emphasized role in serving numerous ethnic minorities living in Vojvodina, broadcasting programme </a:t>
            </a:r>
            <a:r>
              <a:rPr lang="en-GB" sz="2400" b="1" smtClean="0">
                <a:latin typeface="Arial" pitchFamily="34" charset="0"/>
                <a:ea typeface="Calibri" pitchFamily="34" charset="0"/>
              </a:rPr>
              <a:t>in 10 languages</a:t>
            </a:r>
            <a:r>
              <a:rPr lang="sr-Latn-RS" sz="2400" smtClean="0">
                <a:latin typeface="Arial" pitchFamily="34" charset="0"/>
                <a:ea typeface="Calibri" pitchFamily="34" charset="0"/>
              </a:rPr>
              <a:t>.</a:t>
            </a:r>
            <a:endParaRPr lang="en-US" sz="2400">
              <a:latin typeface="Arial" pitchFamily="34" charset="0"/>
            </a:endParaRPr>
          </a:p>
        </p:txBody>
      </p:sp>
      <p:pic>
        <p:nvPicPr>
          <p:cNvPr id="9"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76859" y="1349837"/>
            <a:ext cx="3539503" cy="22105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049" name="Rectangle 1"/>
          <p:cNvSpPr>
            <a:spLocks noChangeArrowheads="1"/>
          </p:cNvSpPr>
          <p:nvPr/>
        </p:nvSpPr>
        <p:spPr bwMode="auto">
          <a:xfrm>
            <a:off x="4891314" y="2112164"/>
            <a:ext cx="4717143"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2800" b="0" i="0" u="none" strike="noStrike" cap="none" normalizeH="0" baseline="0" smtClean="0">
                <a:ln>
                  <a:noFill/>
                </a:ln>
                <a:solidFill>
                  <a:schemeClr val="tx1"/>
                </a:solidFill>
                <a:effectLst/>
                <a:latin typeface="Arial" pitchFamily="34" charset="0"/>
                <a:ea typeface="Calibri" pitchFamily="34" charset="0"/>
                <a:cs typeface="Arial" pitchFamily="34" charset="0"/>
              </a:rPr>
              <a:t>.</a:t>
            </a:r>
            <a:endParaRPr kumimoji="0" lang="en-GB" sz="2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6"/>
          <p:cNvSpPr/>
          <p:nvPr/>
        </p:nvSpPr>
        <p:spPr>
          <a:xfrm>
            <a:off x="5268685" y="1813827"/>
            <a:ext cx="3875315" cy="1200329"/>
          </a:xfrm>
          <a:prstGeom prst="rect">
            <a:avLst/>
          </a:prstGeom>
        </p:spPr>
        <p:txBody>
          <a:bodyPr wrap="square">
            <a:spAutoFit/>
          </a:bodyPr>
          <a:lstStyle/>
          <a:p>
            <a:pPr lvl="0" algn="l">
              <a:lnSpc>
                <a:spcPct val="100000"/>
              </a:lnSpc>
            </a:pPr>
            <a:r>
              <a:rPr lang="en-GB" sz="2400" smtClean="0">
                <a:latin typeface="Arial" pitchFamily="34" charset="0"/>
                <a:ea typeface="Calibri" pitchFamily="34" charset="0"/>
                <a:cs typeface="Arial" pitchFamily="34" charset="0"/>
              </a:rPr>
              <a:t>Their tasks and </a:t>
            </a:r>
            <a:endParaRPr lang="sr-Latn-RS" sz="2400" smtClean="0">
              <a:latin typeface="Arial" pitchFamily="34" charset="0"/>
              <a:ea typeface="Calibri" pitchFamily="34" charset="0"/>
              <a:cs typeface="Arial" pitchFamily="34" charset="0"/>
            </a:endParaRPr>
          </a:p>
          <a:p>
            <a:pPr lvl="0" algn="l">
              <a:lnSpc>
                <a:spcPct val="100000"/>
              </a:lnSpc>
            </a:pPr>
            <a:r>
              <a:rPr lang="en-GB" sz="2400" smtClean="0">
                <a:latin typeface="Arial" pitchFamily="34" charset="0"/>
                <a:ea typeface="Calibri" pitchFamily="34" charset="0"/>
                <a:cs typeface="Arial" pitchFamily="34" charset="0"/>
              </a:rPr>
              <a:t>programming obligations</a:t>
            </a:r>
            <a:endParaRPr lang="sr-Latn-RS" sz="2400" smtClean="0">
              <a:latin typeface="Arial" pitchFamily="34" charset="0"/>
              <a:ea typeface="Calibri" pitchFamily="34" charset="0"/>
              <a:cs typeface="Arial" pitchFamily="34" charset="0"/>
            </a:endParaRPr>
          </a:p>
          <a:p>
            <a:pPr lvl="0" algn="l">
              <a:lnSpc>
                <a:spcPct val="100000"/>
              </a:lnSpc>
            </a:pPr>
            <a:r>
              <a:rPr lang="en-GB" sz="2400" smtClean="0">
                <a:latin typeface="Arial" pitchFamily="34" charset="0"/>
                <a:ea typeface="Calibri" pitchFamily="34" charset="0"/>
                <a:cs typeface="Arial" pitchFamily="34" charset="0"/>
              </a:rPr>
              <a:t> </a:t>
            </a:r>
            <a:r>
              <a:rPr lang="en-GB" sz="2400" smtClean="0">
                <a:solidFill>
                  <a:srgbClr val="FF0000"/>
                </a:solidFill>
                <a:latin typeface="Arial" pitchFamily="34" charset="0"/>
                <a:ea typeface="Calibri" pitchFamily="34" charset="0"/>
                <a:cs typeface="Arial" pitchFamily="34" charset="0"/>
              </a:rPr>
              <a:t>are the same</a:t>
            </a:r>
            <a:r>
              <a:rPr lang="sr-Latn-RS" sz="2400" smtClean="0">
                <a:latin typeface="Arial" pitchFamily="34" charset="0"/>
                <a:ea typeface="Calibri" pitchFamily="34" charset="0"/>
                <a:cs typeface="Arial" pitchFamily="34" charset="0"/>
              </a:rPr>
              <a:t>.</a:t>
            </a:r>
            <a:endParaRPr lang="en-US" sz="2400" smtClean="0">
              <a:latin typeface="Arial" pitchFamily="34" charset="0"/>
              <a:cs typeface="Arial" pitchFamily="34" charset="0"/>
            </a:endParaRPr>
          </a:p>
        </p:txBody>
      </p:sp>
    </p:spTree>
    <p:extLst>
      <p:ext uri="{BB962C8B-B14F-4D97-AF65-F5344CB8AC3E}">
        <p14:creationId xmlns:p14="http://schemas.microsoft.com/office/powerpoint/2010/main" xmlns="" val="33144536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4"/>
          </p:nvPr>
        </p:nvSpPr>
        <p:spPr>
          <a:xfrm>
            <a:off x="376859" y="351223"/>
            <a:ext cx="8991909" cy="650263"/>
          </a:xfrm>
        </p:spPr>
        <p:txBody>
          <a:bodyPr/>
          <a:lstStyle/>
          <a:p>
            <a:r>
              <a:rPr lang="sr-Latn-RS" sz="3200" b="1" smtClean="0">
                <a:latin typeface="Arial" pitchFamily="34" charset="0"/>
              </a:rPr>
              <a:t>Introduction</a:t>
            </a:r>
            <a:endParaRPr lang="en-US" sz="3200" smtClean="0">
              <a:latin typeface="Arial" pitchFamily="34" charset="0"/>
            </a:endParaRPr>
          </a:p>
        </p:txBody>
      </p:sp>
      <p:sp>
        <p:nvSpPr>
          <p:cNvPr id="12" name="TextBox 11"/>
          <p:cNvSpPr txBox="1"/>
          <p:nvPr/>
        </p:nvSpPr>
        <p:spPr>
          <a:xfrm>
            <a:off x="12699" y="6608378"/>
            <a:ext cx="365760" cy="261162"/>
          </a:xfrm>
          <a:prstGeom prst="rect">
            <a:avLst/>
          </a:prstGeom>
          <a:noFill/>
        </p:spPr>
        <p:txBody>
          <a:bodyPr wrap="square" rtlCol="0">
            <a:spAutoFit/>
          </a:bodyPr>
          <a:lstStyle/>
          <a:p>
            <a:fld id="{6BE7D2A9-AF6A-4443-B41E-34090D61ED56}" type="slidenum">
              <a:rPr lang="en-US" sz="1050" b="1" smtClean="0">
                <a:latin typeface="Arial" pitchFamily="34" charset="0"/>
                <a:cs typeface="Arial" pitchFamily="34" charset="0"/>
              </a:rPr>
              <a:pPr/>
              <a:t>15</a:t>
            </a:fld>
            <a:endParaRPr lang="en-US" sz="1050" b="1" dirty="0">
              <a:latin typeface="Arial" pitchFamily="34" charset="0"/>
              <a:cs typeface="Arial" pitchFamily="34" charset="0"/>
            </a:endParaRPr>
          </a:p>
        </p:txBody>
      </p:sp>
      <p:sp>
        <p:nvSpPr>
          <p:cNvPr id="10" name="Text Placeholder 5"/>
          <p:cNvSpPr>
            <a:spLocks noGrp="1"/>
          </p:cNvSpPr>
          <p:nvPr>
            <p:ph type="body" sz="quarter" idx="14"/>
          </p:nvPr>
        </p:nvSpPr>
        <p:spPr>
          <a:xfrm>
            <a:off x="378459" y="4203701"/>
            <a:ext cx="9119386" cy="2163762"/>
          </a:xfrm>
        </p:spPr>
        <p:txBody>
          <a:bodyPr anchor="ctr"/>
          <a:lstStyle/>
          <a:p>
            <a:r>
              <a:rPr lang="en-GB" sz="2400" smtClean="0">
                <a:solidFill>
                  <a:schemeClr val="tx1"/>
                </a:solidFill>
                <a:latin typeface="Arial" pitchFamily="34" charset="0"/>
              </a:rPr>
              <a:t>In 2013 it became obvious that the very institution of public service broadcasting is in crisis. </a:t>
            </a:r>
            <a:endParaRPr lang="sr-Latn-RS" sz="2400" smtClean="0">
              <a:solidFill>
                <a:schemeClr val="tx1"/>
              </a:solidFill>
              <a:latin typeface="Arial" pitchFamily="34" charset="0"/>
            </a:endParaRPr>
          </a:p>
          <a:p>
            <a:endParaRPr lang="sr-Latn-RS" sz="2400" smtClean="0">
              <a:solidFill>
                <a:schemeClr val="tx1"/>
              </a:solidFill>
              <a:latin typeface="Arial" pitchFamily="34" charset="0"/>
            </a:endParaRPr>
          </a:p>
          <a:p>
            <a:r>
              <a:rPr lang="en-GB" sz="2400" smtClean="0">
                <a:solidFill>
                  <a:schemeClr val="tx1"/>
                </a:solidFill>
                <a:latin typeface="Arial" pitchFamily="34" charset="0"/>
              </a:rPr>
              <a:t>Both </a:t>
            </a:r>
            <a:r>
              <a:rPr lang="en-GB" sz="2400" i="1" smtClean="0">
                <a:solidFill>
                  <a:schemeClr val="tx1"/>
                </a:solidFill>
                <a:latin typeface="Arial" pitchFamily="34" charset="0"/>
              </a:rPr>
              <a:t>RTS</a:t>
            </a:r>
            <a:r>
              <a:rPr lang="en-GB" sz="2400" smtClean="0">
                <a:solidFill>
                  <a:schemeClr val="tx1"/>
                </a:solidFill>
                <a:latin typeface="Arial" pitchFamily="34" charset="0"/>
              </a:rPr>
              <a:t> and </a:t>
            </a:r>
            <a:r>
              <a:rPr lang="en-GB" sz="2400" i="1" smtClean="0">
                <a:latin typeface="Arial" pitchFamily="34" charset="0"/>
              </a:rPr>
              <a:t>RTV</a:t>
            </a:r>
            <a:r>
              <a:rPr lang="en-GB" sz="2400" smtClean="0">
                <a:solidFill>
                  <a:schemeClr val="tx1"/>
                </a:solidFill>
                <a:latin typeface="Arial" pitchFamily="34" charset="0"/>
              </a:rPr>
              <a:t> were on a verge of a financial collapse.</a:t>
            </a:r>
            <a:endParaRPr lang="en-US" sz="2400">
              <a:solidFill>
                <a:schemeClr val="tx1"/>
              </a:solidFill>
              <a:latin typeface="Arial" pitchFamily="34" charset="0"/>
            </a:endParaRPr>
          </a:p>
        </p:txBody>
      </p:sp>
      <p:pic>
        <p:nvPicPr>
          <p:cNvPr id="9"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76859" y="1349837"/>
            <a:ext cx="3539503" cy="22105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049" name="Rectangle 1"/>
          <p:cNvSpPr>
            <a:spLocks noChangeArrowheads="1"/>
          </p:cNvSpPr>
          <p:nvPr/>
        </p:nvSpPr>
        <p:spPr bwMode="auto">
          <a:xfrm>
            <a:off x="4891314" y="1733983"/>
            <a:ext cx="4717143" cy="12795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l"/>
            <a:r>
              <a:rPr lang="en-GB" sz="2400" smtClean="0">
                <a:latin typeface="Arial" pitchFamily="34" charset="0"/>
                <a:cs typeface="Arial" pitchFamily="34" charset="0"/>
              </a:rPr>
              <a:t>Public service broadcasting has managed to become a unique and popular media institution.</a:t>
            </a:r>
            <a:endParaRPr lang="en-US" sz="2400" smtClean="0">
              <a:latin typeface="Arial" pitchFamily="34" charset="0"/>
              <a:cs typeface="Arial" pitchFamily="34" charset="0"/>
            </a:endParaRPr>
          </a:p>
        </p:txBody>
      </p:sp>
      <p:sp>
        <p:nvSpPr>
          <p:cNvPr id="7" name="TextBox 6"/>
          <p:cNvSpPr txBox="1"/>
          <p:nvPr/>
        </p:nvSpPr>
        <p:spPr>
          <a:xfrm>
            <a:off x="6096699" y="3449965"/>
            <a:ext cx="938077" cy="529569"/>
          </a:xfrm>
          <a:prstGeom prst="rect">
            <a:avLst/>
          </a:prstGeom>
          <a:noFill/>
        </p:spPr>
        <p:txBody>
          <a:bodyPr wrap="none" rtlCol="0">
            <a:spAutoFit/>
          </a:bodyPr>
          <a:lstStyle/>
          <a:p>
            <a:r>
              <a:rPr lang="sr-Latn-RS" sz="2800" smtClean="0">
                <a:latin typeface="Arial" pitchFamily="34" charset="0"/>
                <a:cs typeface="Arial" pitchFamily="34" charset="0"/>
              </a:rPr>
              <a:t>BUT</a:t>
            </a:r>
            <a:r>
              <a:rPr lang="sr-Latn-RS" smtClean="0">
                <a:latin typeface="Arial" pitchFamily="34" charset="0"/>
                <a:cs typeface="Arial" pitchFamily="34" charset="0"/>
              </a:rPr>
              <a:t> </a:t>
            </a:r>
            <a:endParaRPr lang="en-US">
              <a:latin typeface="Arial" pitchFamily="34" charset="0"/>
              <a:cs typeface="Arial" pitchFamily="34" charset="0"/>
            </a:endParaRPr>
          </a:p>
        </p:txBody>
      </p:sp>
    </p:spTree>
    <p:extLst>
      <p:ext uri="{BB962C8B-B14F-4D97-AF65-F5344CB8AC3E}">
        <p14:creationId xmlns:p14="http://schemas.microsoft.com/office/powerpoint/2010/main" xmlns="" val="33144536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4"/>
          </p:nvPr>
        </p:nvSpPr>
        <p:spPr>
          <a:xfrm>
            <a:off x="376859" y="351223"/>
            <a:ext cx="8991909" cy="902224"/>
          </a:xfrm>
        </p:spPr>
        <p:txBody>
          <a:bodyPr/>
          <a:lstStyle/>
          <a:p>
            <a:r>
              <a:rPr lang="en-GB" sz="3200" b="1" smtClean="0">
                <a:latin typeface="Arial" pitchFamily="34" charset="0"/>
              </a:rPr>
              <a:t>Political pressures on the programming came to the fore, along with other unresolved issues</a:t>
            </a:r>
            <a:endParaRPr lang="sr-Latn-RS" sz="3200" b="1" dirty="0" smtClean="0">
              <a:latin typeface="Arial" pitchFamily="34" charset="0"/>
            </a:endParaRPr>
          </a:p>
        </p:txBody>
      </p:sp>
      <p:sp>
        <p:nvSpPr>
          <p:cNvPr id="12" name="TextBox 11"/>
          <p:cNvSpPr txBox="1"/>
          <p:nvPr/>
        </p:nvSpPr>
        <p:spPr>
          <a:xfrm>
            <a:off x="12699" y="6608378"/>
            <a:ext cx="365760" cy="270074"/>
          </a:xfrm>
          <a:prstGeom prst="rect">
            <a:avLst/>
          </a:prstGeom>
          <a:noFill/>
        </p:spPr>
        <p:txBody>
          <a:bodyPr wrap="square" rtlCol="0">
            <a:spAutoFit/>
          </a:bodyPr>
          <a:lstStyle/>
          <a:p>
            <a:fld id="{6BE7D2A9-AF6A-4443-B41E-34090D61ED56}" type="slidenum">
              <a:rPr lang="en-US" sz="1050" b="1" smtClean="0">
                <a:latin typeface="Arial" pitchFamily="34" charset="0"/>
                <a:cs typeface="Arial" pitchFamily="34" charset="0"/>
              </a:rPr>
              <a:pPr/>
              <a:t>16</a:t>
            </a:fld>
            <a:endParaRPr lang="en-US" sz="1050" b="1" dirty="0">
              <a:latin typeface="Arial" pitchFamily="34" charset="0"/>
              <a:cs typeface="Arial" pitchFamily="34" charset="0"/>
            </a:endParaRPr>
          </a:p>
        </p:txBody>
      </p:sp>
      <p:grpSp>
        <p:nvGrpSpPr>
          <p:cNvPr id="5" name="Group 4"/>
          <p:cNvGrpSpPr/>
          <p:nvPr/>
        </p:nvGrpSpPr>
        <p:grpSpPr>
          <a:xfrm>
            <a:off x="2675965" y="2090057"/>
            <a:ext cx="3608721" cy="3251200"/>
            <a:chOff x="5183184" y="2619371"/>
            <a:chExt cx="2740033" cy="2736860"/>
          </a:xfrm>
        </p:grpSpPr>
        <p:grpSp>
          <p:nvGrpSpPr>
            <p:cNvPr id="7" name="Group 11"/>
            <p:cNvGrpSpPr>
              <a:grpSpLocks/>
            </p:cNvGrpSpPr>
            <p:nvPr/>
          </p:nvGrpSpPr>
          <p:grpSpPr bwMode="auto">
            <a:xfrm>
              <a:off x="5183184" y="3916627"/>
              <a:ext cx="195643" cy="144476"/>
              <a:chOff x="2976" y="2516"/>
              <a:chExt cx="230" cy="171"/>
            </a:xfrm>
          </p:grpSpPr>
          <p:sp>
            <p:nvSpPr>
              <p:cNvPr id="19" name="AutoShape 12"/>
              <p:cNvSpPr>
                <a:spLocks noChangeArrowheads="1"/>
              </p:cNvSpPr>
              <p:nvPr/>
            </p:nvSpPr>
            <p:spPr bwMode="auto">
              <a:xfrm>
                <a:off x="2976" y="2516"/>
                <a:ext cx="230" cy="166"/>
              </a:xfrm>
              <a:prstGeom prst="chevron">
                <a:avLst>
                  <a:gd name="adj" fmla="val 100000"/>
                </a:avLst>
              </a:prstGeom>
              <a:noFill/>
              <a:ln w="22225">
                <a:solidFill>
                  <a:srgbClr val="002776"/>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spAutoFit/>
              </a:bodyPr>
              <a:lstStyle/>
              <a:p>
                <a:endParaRPr lang="sr-Cyrl-CS">
                  <a:latin typeface="Arial" pitchFamily="34" charset="0"/>
                  <a:cs typeface="Arial" pitchFamily="34" charset="0"/>
                </a:endParaRPr>
              </a:p>
            </p:txBody>
          </p:sp>
          <p:sp>
            <p:nvSpPr>
              <p:cNvPr id="20" name="Freeform 13"/>
              <p:cNvSpPr>
                <a:spLocks/>
              </p:cNvSpPr>
              <p:nvPr/>
            </p:nvSpPr>
            <p:spPr bwMode="auto">
              <a:xfrm>
                <a:off x="3178" y="2521"/>
                <a:ext cx="0" cy="166"/>
              </a:xfrm>
              <a:custGeom>
                <a:avLst/>
                <a:gdLst>
                  <a:gd name="T0" fmla="*/ 0 w 282"/>
                  <a:gd name="T1" fmla="*/ 2856 h 2856"/>
                  <a:gd name="T2" fmla="*/ 0 w 282"/>
                  <a:gd name="T3" fmla="*/ 2021 h 2856"/>
                  <a:gd name="T4" fmla="*/ 282 w 282"/>
                  <a:gd name="T5" fmla="*/ 1423 h 2856"/>
                  <a:gd name="T6" fmla="*/ 6 w 282"/>
                  <a:gd name="T7" fmla="*/ 828 h 2856"/>
                  <a:gd name="T8" fmla="*/ 6 w 282"/>
                  <a:gd name="T9" fmla="*/ 0 h 2856"/>
                </a:gdLst>
                <a:ahLst/>
                <a:cxnLst>
                  <a:cxn ang="0">
                    <a:pos x="T0" y="T1"/>
                  </a:cxn>
                  <a:cxn ang="0">
                    <a:pos x="T2" y="T3"/>
                  </a:cxn>
                  <a:cxn ang="0">
                    <a:pos x="T4" y="T5"/>
                  </a:cxn>
                  <a:cxn ang="0">
                    <a:pos x="T6" y="T7"/>
                  </a:cxn>
                  <a:cxn ang="0">
                    <a:pos x="T8" y="T9"/>
                  </a:cxn>
                </a:cxnLst>
                <a:rect l="0" t="0" r="r" b="b"/>
                <a:pathLst>
                  <a:path w="282" h="2856">
                    <a:moveTo>
                      <a:pt x="0" y="2856"/>
                    </a:moveTo>
                    <a:lnTo>
                      <a:pt x="0" y="2021"/>
                    </a:lnTo>
                    <a:lnTo>
                      <a:pt x="282" y="1423"/>
                    </a:lnTo>
                    <a:lnTo>
                      <a:pt x="6" y="828"/>
                    </a:lnTo>
                    <a:lnTo>
                      <a:pt x="6" y="0"/>
                    </a:lnTo>
                  </a:path>
                </a:pathLst>
              </a:custGeom>
              <a:noFill/>
              <a:ln w="22225" cap="flat" cmpd="sng">
                <a:solidFill>
                  <a:srgbClr val="002776"/>
                </a:solidFill>
                <a:prstDash val="solid"/>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spAutoFit/>
              </a:bodyPr>
              <a:lstStyle/>
              <a:p>
                <a:endParaRPr lang="sr-Cyrl-CS">
                  <a:latin typeface="Arial" pitchFamily="34" charset="0"/>
                  <a:cs typeface="Arial" pitchFamily="34" charset="0"/>
                </a:endParaRPr>
              </a:p>
            </p:txBody>
          </p:sp>
        </p:grpSp>
        <p:grpSp>
          <p:nvGrpSpPr>
            <p:cNvPr id="8" name="Group 14"/>
            <p:cNvGrpSpPr>
              <a:grpSpLocks/>
            </p:cNvGrpSpPr>
            <p:nvPr/>
          </p:nvGrpSpPr>
          <p:grpSpPr bwMode="auto">
            <a:xfrm flipH="1">
              <a:off x="7727574" y="3916627"/>
              <a:ext cx="195643" cy="144476"/>
              <a:chOff x="2976" y="2516"/>
              <a:chExt cx="230" cy="171"/>
            </a:xfrm>
          </p:grpSpPr>
          <p:sp>
            <p:nvSpPr>
              <p:cNvPr id="16" name="AutoShape 15"/>
              <p:cNvSpPr>
                <a:spLocks noChangeArrowheads="1"/>
              </p:cNvSpPr>
              <p:nvPr/>
            </p:nvSpPr>
            <p:spPr bwMode="auto">
              <a:xfrm>
                <a:off x="2976" y="2516"/>
                <a:ext cx="230" cy="166"/>
              </a:xfrm>
              <a:prstGeom prst="chevron">
                <a:avLst>
                  <a:gd name="adj" fmla="val 100000"/>
                </a:avLst>
              </a:prstGeom>
              <a:noFill/>
              <a:ln w="22225">
                <a:solidFill>
                  <a:srgbClr val="002776"/>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spAutoFit/>
              </a:bodyPr>
              <a:lstStyle/>
              <a:p>
                <a:endParaRPr lang="sr-Cyrl-CS">
                  <a:latin typeface="Arial" pitchFamily="34" charset="0"/>
                  <a:cs typeface="Arial" pitchFamily="34" charset="0"/>
                </a:endParaRPr>
              </a:p>
            </p:txBody>
          </p:sp>
          <p:sp>
            <p:nvSpPr>
              <p:cNvPr id="17" name="Freeform 16"/>
              <p:cNvSpPr>
                <a:spLocks/>
              </p:cNvSpPr>
              <p:nvPr/>
            </p:nvSpPr>
            <p:spPr bwMode="auto">
              <a:xfrm>
                <a:off x="3178" y="2521"/>
                <a:ext cx="0" cy="166"/>
              </a:xfrm>
              <a:custGeom>
                <a:avLst/>
                <a:gdLst>
                  <a:gd name="T0" fmla="*/ 0 w 282"/>
                  <a:gd name="T1" fmla="*/ 2856 h 2856"/>
                  <a:gd name="T2" fmla="*/ 0 w 282"/>
                  <a:gd name="T3" fmla="*/ 2021 h 2856"/>
                  <a:gd name="T4" fmla="*/ 282 w 282"/>
                  <a:gd name="T5" fmla="*/ 1423 h 2856"/>
                  <a:gd name="T6" fmla="*/ 6 w 282"/>
                  <a:gd name="T7" fmla="*/ 828 h 2856"/>
                  <a:gd name="T8" fmla="*/ 6 w 282"/>
                  <a:gd name="T9" fmla="*/ 0 h 2856"/>
                </a:gdLst>
                <a:ahLst/>
                <a:cxnLst>
                  <a:cxn ang="0">
                    <a:pos x="T0" y="T1"/>
                  </a:cxn>
                  <a:cxn ang="0">
                    <a:pos x="T2" y="T3"/>
                  </a:cxn>
                  <a:cxn ang="0">
                    <a:pos x="T4" y="T5"/>
                  </a:cxn>
                  <a:cxn ang="0">
                    <a:pos x="T6" y="T7"/>
                  </a:cxn>
                  <a:cxn ang="0">
                    <a:pos x="T8" y="T9"/>
                  </a:cxn>
                </a:cxnLst>
                <a:rect l="0" t="0" r="r" b="b"/>
                <a:pathLst>
                  <a:path w="282" h="2856">
                    <a:moveTo>
                      <a:pt x="0" y="2856"/>
                    </a:moveTo>
                    <a:lnTo>
                      <a:pt x="0" y="2021"/>
                    </a:lnTo>
                    <a:lnTo>
                      <a:pt x="282" y="1423"/>
                    </a:lnTo>
                    <a:lnTo>
                      <a:pt x="6" y="828"/>
                    </a:lnTo>
                    <a:lnTo>
                      <a:pt x="6" y="0"/>
                    </a:lnTo>
                  </a:path>
                </a:pathLst>
              </a:custGeom>
              <a:noFill/>
              <a:ln w="22225" cap="flat" cmpd="sng">
                <a:solidFill>
                  <a:srgbClr val="002776"/>
                </a:solidFill>
                <a:prstDash val="solid"/>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spAutoFit/>
              </a:bodyPr>
              <a:lstStyle/>
              <a:p>
                <a:endParaRPr lang="sr-Cyrl-CS">
                  <a:latin typeface="Arial" pitchFamily="34" charset="0"/>
                  <a:cs typeface="Arial" pitchFamily="34" charset="0"/>
                </a:endParaRPr>
              </a:p>
            </p:txBody>
          </p:sp>
        </p:grpSp>
        <p:grpSp>
          <p:nvGrpSpPr>
            <p:cNvPr id="9" name="Group 17"/>
            <p:cNvGrpSpPr>
              <a:grpSpLocks/>
            </p:cNvGrpSpPr>
            <p:nvPr/>
          </p:nvGrpSpPr>
          <p:grpSpPr bwMode="auto">
            <a:xfrm rot="5400000">
              <a:off x="6458632" y="2655486"/>
              <a:ext cx="193368" cy="121137"/>
              <a:chOff x="2976" y="2530"/>
              <a:chExt cx="230" cy="143"/>
            </a:xfrm>
          </p:grpSpPr>
          <p:sp>
            <p:nvSpPr>
              <p:cNvPr id="14" name="AutoShape 18"/>
              <p:cNvSpPr>
                <a:spLocks noChangeArrowheads="1"/>
              </p:cNvSpPr>
              <p:nvPr/>
            </p:nvSpPr>
            <p:spPr bwMode="auto">
              <a:xfrm>
                <a:off x="2976" y="2530"/>
                <a:ext cx="230" cy="138"/>
              </a:xfrm>
              <a:prstGeom prst="chevron">
                <a:avLst>
                  <a:gd name="adj" fmla="val 100000"/>
                </a:avLst>
              </a:prstGeom>
              <a:noFill/>
              <a:ln w="22225">
                <a:solidFill>
                  <a:srgbClr val="002776"/>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spAutoFit/>
              </a:bodyPr>
              <a:lstStyle/>
              <a:p>
                <a:endParaRPr lang="sr-Cyrl-CS">
                  <a:latin typeface="Arial" pitchFamily="34" charset="0"/>
                  <a:cs typeface="Arial" pitchFamily="34" charset="0"/>
                </a:endParaRPr>
              </a:p>
            </p:txBody>
          </p:sp>
          <p:sp>
            <p:nvSpPr>
              <p:cNvPr id="15" name="Freeform 19"/>
              <p:cNvSpPr>
                <a:spLocks/>
              </p:cNvSpPr>
              <p:nvPr/>
            </p:nvSpPr>
            <p:spPr bwMode="auto">
              <a:xfrm>
                <a:off x="3178" y="2535"/>
                <a:ext cx="0" cy="138"/>
              </a:xfrm>
              <a:custGeom>
                <a:avLst/>
                <a:gdLst>
                  <a:gd name="T0" fmla="*/ 0 w 282"/>
                  <a:gd name="T1" fmla="*/ 2856 h 2856"/>
                  <a:gd name="T2" fmla="*/ 0 w 282"/>
                  <a:gd name="T3" fmla="*/ 2021 h 2856"/>
                  <a:gd name="T4" fmla="*/ 282 w 282"/>
                  <a:gd name="T5" fmla="*/ 1423 h 2856"/>
                  <a:gd name="T6" fmla="*/ 6 w 282"/>
                  <a:gd name="T7" fmla="*/ 828 h 2856"/>
                  <a:gd name="T8" fmla="*/ 6 w 282"/>
                  <a:gd name="T9" fmla="*/ 0 h 2856"/>
                </a:gdLst>
                <a:ahLst/>
                <a:cxnLst>
                  <a:cxn ang="0">
                    <a:pos x="T0" y="T1"/>
                  </a:cxn>
                  <a:cxn ang="0">
                    <a:pos x="T2" y="T3"/>
                  </a:cxn>
                  <a:cxn ang="0">
                    <a:pos x="T4" y="T5"/>
                  </a:cxn>
                  <a:cxn ang="0">
                    <a:pos x="T6" y="T7"/>
                  </a:cxn>
                  <a:cxn ang="0">
                    <a:pos x="T8" y="T9"/>
                  </a:cxn>
                </a:cxnLst>
                <a:rect l="0" t="0" r="r" b="b"/>
                <a:pathLst>
                  <a:path w="282" h="2856">
                    <a:moveTo>
                      <a:pt x="0" y="2856"/>
                    </a:moveTo>
                    <a:lnTo>
                      <a:pt x="0" y="2021"/>
                    </a:lnTo>
                    <a:lnTo>
                      <a:pt x="282" y="1423"/>
                    </a:lnTo>
                    <a:lnTo>
                      <a:pt x="6" y="828"/>
                    </a:lnTo>
                    <a:lnTo>
                      <a:pt x="6" y="0"/>
                    </a:lnTo>
                  </a:path>
                </a:pathLst>
              </a:custGeom>
              <a:noFill/>
              <a:ln w="22225" cap="flat" cmpd="sng">
                <a:solidFill>
                  <a:srgbClr val="002776"/>
                </a:solidFill>
                <a:prstDash val="solid"/>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spAutoFit/>
              </a:bodyPr>
              <a:lstStyle/>
              <a:p>
                <a:endParaRPr lang="sr-Cyrl-CS">
                  <a:latin typeface="Arial" pitchFamily="34" charset="0"/>
                  <a:cs typeface="Arial" pitchFamily="34" charset="0"/>
                </a:endParaRPr>
              </a:p>
            </p:txBody>
          </p:sp>
        </p:grpSp>
        <p:grpSp>
          <p:nvGrpSpPr>
            <p:cNvPr id="10" name="Group 20"/>
            <p:cNvGrpSpPr>
              <a:grpSpLocks/>
            </p:cNvGrpSpPr>
            <p:nvPr/>
          </p:nvGrpSpPr>
          <p:grpSpPr bwMode="auto">
            <a:xfrm rot="5400000" flipH="1">
              <a:off x="6458632" y="5198978"/>
              <a:ext cx="193368" cy="121137"/>
              <a:chOff x="2976" y="2530"/>
              <a:chExt cx="230" cy="143"/>
            </a:xfrm>
          </p:grpSpPr>
          <p:sp>
            <p:nvSpPr>
              <p:cNvPr id="11" name="AutoShape 21"/>
              <p:cNvSpPr>
                <a:spLocks noChangeArrowheads="1"/>
              </p:cNvSpPr>
              <p:nvPr/>
            </p:nvSpPr>
            <p:spPr bwMode="auto">
              <a:xfrm>
                <a:off x="2976" y="2530"/>
                <a:ext cx="230" cy="138"/>
              </a:xfrm>
              <a:prstGeom prst="chevron">
                <a:avLst>
                  <a:gd name="adj" fmla="val 100000"/>
                </a:avLst>
              </a:prstGeom>
              <a:noFill/>
              <a:ln w="22225">
                <a:solidFill>
                  <a:srgbClr val="002776"/>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spAutoFit/>
              </a:bodyPr>
              <a:lstStyle/>
              <a:p>
                <a:endParaRPr lang="sr-Cyrl-CS">
                  <a:latin typeface="Arial" pitchFamily="34" charset="0"/>
                  <a:cs typeface="Arial" pitchFamily="34" charset="0"/>
                </a:endParaRPr>
              </a:p>
            </p:txBody>
          </p:sp>
          <p:sp>
            <p:nvSpPr>
              <p:cNvPr id="13" name="Freeform 22"/>
              <p:cNvSpPr>
                <a:spLocks/>
              </p:cNvSpPr>
              <p:nvPr/>
            </p:nvSpPr>
            <p:spPr bwMode="auto">
              <a:xfrm>
                <a:off x="3178" y="2535"/>
                <a:ext cx="0" cy="138"/>
              </a:xfrm>
              <a:custGeom>
                <a:avLst/>
                <a:gdLst>
                  <a:gd name="T0" fmla="*/ 0 w 282"/>
                  <a:gd name="T1" fmla="*/ 2856 h 2856"/>
                  <a:gd name="T2" fmla="*/ 0 w 282"/>
                  <a:gd name="T3" fmla="*/ 2021 h 2856"/>
                  <a:gd name="T4" fmla="*/ 282 w 282"/>
                  <a:gd name="T5" fmla="*/ 1423 h 2856"/>
                  <a:gd name="T6" fmla="*/ 6 w 282"/>
                  <a:gd name="T7" fmla="*/ 828 h 2856"/>
                  <a:gd name="T8" fmla="*/ 6 w 282"/>
                  <a:gd name="T9" fmla="*/ 0 h 2856"/>
                </a:gdLst>
                <a:ahLst/>
                <a:cxnLst>
                  <a:cxn ang="0">
                    <a:pos x="T0" y="T1"/>
                  </a:cxn>
                  <a:cxn ang="0">
                    <a:pos x="T2" y="T3"/>
                  </a:cxn>
                  <a:cxn ang="0">
                    <a:pos x="T4" y="T5"/>
                  </a:cxn>
                  <a:cxn ang="0">
                    <a:pos x="T6" y="T7"/>
                  </a:cxn>
                  <a:cxn ang="0">
                    <a:pos x="T8" y="T9"/>
                  </a:cxn>
                </a:cxnLst>
                <a:rect l="0" t="0" r="r" b="b"/>
                <a:pathLst>
                  <a:path w="282" h="2856">
                    <a:moveTo>
                      <a:pt x="0" y="2856"/>
                    </a:moveTo>
                    <a:lnTo>
                      <a:pt x="0" y="2021"/>
                    </a:lnTo>
                    <a:lnTo>
                      <a:pt x="282" y="1423"/>
                    </a:lnTo>
                    <a:lnTo>
                      <a:pt x="6" y="828"/>
                    </a:lnTo>
                    <a:lnTo>
                      <a:pt x="6" y="0"/>
                    </a:lnTo>
                  </a:path>
                </a:pathLst>
              </a:custGeom>
              <a:noFill/>
              <a:ln w="22225" cap="flat" cmpd="sng">
                <a:solidFill>
                  <a:srgbClr val="002776"/>
                </a:solidFill>
                <a:prstDash val="solid"/>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spAutoFit/>
              </a:bodyPr>
              <a:lstStyle/>
              <a:p>
                <a:endParaRPr lang="sr-Cyrl-CS">
                  <a:latin typeface="Arial" pitchFamily="34" charset="0"/>
                  <a:cs typeface="Arial" pitchFamily="34" charset="0"/>
                </a:endParaRPr>
              </a:p>
            </p:txBody>
          </p:sp>
        </p:grpSp>
      </p:grpSp>
      <p:sp>
        <p:nvSpPr>
          <p:cNvPr id="22" name="Rectangle 21"/>
          <p:cNvSpPr/>
          <p:nvPr/>
        </p:nvSpPr>
        <p:spPr>
          <a:xfrm>
            <a:off x="-602245" y="3225187"/>
            <a:ext cx="3188012" cy="904863"/>
          </a:xfrm>
          <a:prstGeom prst="rect">
            <a:avLst/>
          </a:prstGeom>
        </p:spPr>
        <p:txBody>
          <a:bodyPr wrap="square">
            <a:spAutoFit/>
          </a:bodyPr>
          <a:lstStyle/>
          <a:p>
            <a:pPr algn="r"/>
            <a:r>
              <a:rPr lang="en-GB" sz="2400" smtClean="0">
                <a:solidFill>
                  <a:schemeClr val="accent1"/>
                </a:solidFill>
                <a:latin typeface="Arial" pitchFamily="34" charset="0"/>
                <a:cs typeface="Arial" pitchFamily="34" charset="0"/>
              </a:rPr>
              <a:t>non-transparent decision-making</a:t>
            </a:r>
            <a:endParaRPr lang="sr-Latn-RS" sz="2400" b="1" dirty="0">
              <a:solidFill>
                <a:schemeClr val="accent1"/>
              </a:solidFill>
              <a:latin typeface="Arial" pitchFamily="34" charset="0"/>
              <a:cs typeface="Arial" pitchFamily="34" charset="0"/>
            </a:endParaRPr>
          </a:p>
        </p:txBody>
      </p:sp>
      <p:sp>
        <p:nvSpPr>
          <p:cNvPr id="23" name="Rectangle 22"/>
          <p:cNvSpPr/>
          <p:nvPr/>
        </p:nvSpPr>
        <p:spPr>
          <a:xfrm>
            <a:off x="2588216" y="5338746"/>
            <a:ext cx="4454022" cy="498598"/>
          </a:xfrm>
          <a:prstGeom prst="rect">
            <a:avLst/>
          </a:prstGeom>
        </p:spPr>
        <p:txBody>
          <a:bodyPr wrap="square">
            <a:spAutoFit/>
          </a:bodyPr>
          <a:lstStyle/>
          <a:p>
            <a:r>
              <a:rPr lang="en-GB" sz="2400" smtClean="0">
                <a:solidFill>
                  <a:schemeClr val="accent1"/>
                </a:solidFill>
                <a:latin typeface="Arial" pitchFamily="34" charset="0"/>
                <a:cs typeface="Arial" pitchFamily="34" charset="0"/>
              </a:rPr>
              <a:t>low programming diversity</a:t>
            </a:r>
            <a:endParaRPr lang="sr-Latn-RS" sz="2400" b="1" dirty="0">
              <a:solidFill>
                <a:schemeClr val="accent1"/>
              </a:solidFill>
              <a:latin typeface="Arial" pitchFamily="34" charset="0"/>
              <a:cs typeface="Arial" pitchFamily="34" charset="0"/>
            </a:endParaRPr>
          </a:p>
        </p:txBody>
      </p:sp>
      <p:sp>
        <p:nvSpPr>
          <p:cNvPr id="25" name="Rectangle 24"/>
          <p:cNvSpPr/>
          <p:nvPr/>
        </p:nvSpPr>
        <p:spPr>
          <a:xfrm>
            <a:off x="1683658" y="1429013"/>
            <a:ext cx="6720114" cy="498598"/>
          </a:xfrm>
          <a:prstGeom prst="rect">
            <a:avLst/>
          </a:prstGeom>
        </p:spPr>
        <p:txBody>
          <a:bodyPr wrap="square">
            <a:spAutoFit/>
          </a:bodyPr>
          <a:lstStyle/>
          <a:p>
            <a:pPr lvl="0"/>
            <a:r>
              <a:rPr lang="en-GB" sz="2400" smtClean="0">
                <a:solidFill>
                  <a:schemeClr val="accent1"/>
                </a:solidFill>
                <a:latin typeface="Arial" pitchFamily="34" charset="0"/>
                <a:cs typeface="Arial" pitchFamily="34" charset="0"/>
              </a:rPr>
              <a:t>a too large staff, inadequate personnel policy</a:t>
            </a:r>
            <a:endParaRPr lang="en-US" sz="2400">
              <a:solidFill>
                <a:schemeClr val="accent1"/>
              </a:solidFill>
              <a:latin typeface="Arial" pitchFamily="34" charset="0"/>
              <a:cs typeface="Arial" pitchFamily="34" charset="0"/>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07962" y="2522182"/>
            <a:ext cx="1236032" cy="15432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8" name="Rectangle 27"/>
          <p:cNvSpPr/>
          <p:nvPr/>
        </p:nvSpPr>
        <p:spPr>
          <a:xfrm>
            <a:off x="6553746" y="2900892"/>
            <a:ext cx="3457938" cy="1569660"/>
          </a:xfrm>
          <a:prstGeom prst="rect">
            <a:avLst/>
          </a:prstGeom>
        </p:spPr>
        <p:txBody>
          <a:bodyPr wrap="square">
            <a:spAutoFit/>
          </a:bodyPr>
          <a:lstStyle/>
          <a:p>
            <a:pPr algn="l">
              <a:lnSpc>
                <a:spcPct val="100000"/>
              </a:lnSpc>
            </a:pPr>
            <a:r>
              <a:rPr lang="en-GB" sz="2400" smtClean="0">
                <a:solidFill>
                  <a:schemeClr val="accent1"/>
                </a:solidFill>
                <a:latin typeface="Arial" pitchFamily="34" charset="0"/>
                <a:cs typeface="Arial" pitchFamily="34" charset="0"/>
              </a:rPr>
              <a:t>a privileged position of </a:t>
            </a:r>
            <a:r>
              <a:rPr lang="en-GB" sz="2400" b="1" i="1" smtClean="0">
                <a:latin typeface="Arial" pitchFamily="34" charset="0"/>
                <a:cs typeface="Arial" pitchFamily="34" charset="0"/>
              </a:rPr>
              <a:t>RTS</a:t>
            </a:r>
            <a:r>
              <a:rPr lang="en-GB" sz="2400" smtClean="0">
                <a:solidFill>
                  <a:schemeClr val="accent1"/>
                </a:solidFill>
                <a:latin typeface="Arial" pitchFamily="34" charset="0"/>
                <a:cs typeface="Arial" pitchFamily="34" charset="0"/>
              </a:rPr>
              <a:t> over </a:t>
            </a:r>
            <a:r>
              <a:rPr lang="en-GB" sz="2400" b="1" i="1" smtClean="0">
                <a:solidFill>
                  <a:schemeClr val="accent1"/>
                </a:solidFill>
                <a:latin typeface="Arial" pitchFamily="34" charset="0"/>
                <a:cs typeface="Arial" pitchFamily="34" charset="0"/>
              </a:rPr>
              <a:t>RTV</a:t>
            </a:r>
            <a:endParaRPr lang="sr-Latn-RS" sz="2400" b="1" i="1" smtClean="0">
              <a:solidFill>
                <a:schemeClr val="accent1"/>
              </a:solidFill>
              <a:latin typeface="Arial" pitchFamily="34" charset="0"/>
              <a:cs typeface="Arial" pitchFamily="34" charset="0"/>
            </a:endParaRPr>
          </a:p>
          <a:p>
            <a:pPr algn="l">
              <a:lnSpc>
                <a:spcPct val="100000"/>
              </a:lnSpc>
            </a:pPr>
            <a:r>
              <a:rPr lang="sr-Latn-RS" sz="2400" smtClean="0">
                <a:solidFill>
                  <a:schemeClr val="accent1"/>
                </a:solidFill>
                <a:latin typeface="Arial" pitchFamily="34" charset="0"/>
                <a:cs typeface="Arial" pitchFamily="34" charset="0"/>
              </a:rPr>
              <a:t>and </a:t>
            </a:r>
            <a:r>
              <a:rPr lang="en-GB" sz="2400" b="1" smtClean="0">
                <a:solidFill>
                  <a:schemeClr val="accent1"/>
                </a:solidFill>
                <a:latin typeface="Arial" pitchFamily="34" charset="0"/>
                <a:cs typeface="Arial" pitchFamily="34" charset="0"/>
              </a:rPr>
              <a:t>television </a:t>
            </a:r>
            <a:endParaRPr lang="sr-Latn-RS" sz="2400" b="1" smtClean="0">
              <a:solidFill>
                <a:schemeClr val="accent1"/>
              </a:solidFill>
              <a:latin typeface="Arial" pitchFamily="34" charset="0"/>
              <a:cs typeface="Arial" pitchFamily="34" charset="0"/>
            </a:endParaRPr>
          </a:p>
          <a:p>
            <a:pPr algn="l">
              <a:lnSpc>
                <a:spcPct val="100000"/>
              </a:lnSpc>
            </a:pPr>
            <a:r>
              <a:rPr lang="en-GB" sz="2400" smtClean="0">
                <a:solidFill>
                  <a:schemeClr val="accent1"/>
                </a:solidFill>
                <a:latin typeface="Arial" pitchFamily="34" charset="0"/>
                <a:cs typeface="Arial" pitchFamily="34" charset="0"/>
              </a:rPr>
              <a:t>compared to </a:t>
            </a:r>
            <a:r>
              <a:rPr lang="en-GB" sz="2400" b="1" smtClean="0">
                <a:solidFill>
                  <a:schemeClr val="accent1"/>
                </a:solidFill>
                <a:latin typeface="Arial" pitchFamily="34" charset="0"/>
                <a:cs typeface="Arial" pitchFamily="34" charset="0"/>
              </a:rPr>
              <a:t>radio</a:t>
            </a:r>
            <a:endParaRPr lang="sr-Latn-RS" sz="2400" b="1" dirty="0">
              <a:solidFill>
                <a:schemeClr val="accent1"/>
              </a:solidFill>
              <a:latin typeface="Arial" pitchFamily="34" charset="0"/>
              <a:cs typeface="Arial" pitchFamily="34" charset="0"/>
            </a:endParaRPr>
          </a:p>
        </p:txBody>
      </p:sp>
      <p:sp>
        <p:nvSpPr>
          <p:cNvPr id="30" name="Rectangle 29"/>
          <p:cNvSpPr/>
          <p:nvPr/>
        </p:nvSpPr>
        <p:spPr>
          <a:xfrm>
            <a:off x="2873834" y="4109651"/>
            <a:ext cx="3962400" cy="830997"/>
          </a:xfrm>
          <a:prstGeom prst="rect">
            <a:avLst/>
          </a:prstGeom>
        </p:spPr>
        <p:txBody>
          <a:bodyPr wrap="square">
            <a:spAutoFit/>
          </a:bodyPr>
          <a:lstStyle/>
          <a:p>
            <a:pPr>
              <a:lnSpc>
                <a:spcPct val="100000"/>
              </a:lnSpc>
            </a:pPr>
            <a:r>
              <a:rPr lang="sr-Latn-RS" sz="2400" b="1" smtClean="0">
                <a:latin typeface="Arial" pitchFamily="34" charset="0"/>
                <a:cs typeface="Arial" pitchFamily="34" charset="0"/>
              </a:rPr>
              <a:t>RTS </a:t>
            </a:r>
            <a:r>
              <a:rPr lang="sr-Latn-RS" sz="2400" smtClean="0">
                <a:latin typeface="Arial" pitchFamily="34" charset="0"/>
                <a:cs typeface="Arial" pitchFamily="34" charset="0"/>
              </a:rPr>
              <a:t>and</a:t>
            </a:r>
            <a:r>
              <a:rPr lang="sr-Latn-RS" sz="2400" b="1" smtClean="0">
                <a:latin typeface="Arial" pitchFamily="34" charset="0"/>
                <a:cs typeface="Arial" pitchFamily="34" charset="0"/>
              </a:rPr>
              <a:t> </a:t>
            </a:r>
            <a:r>
              <a:rPr lang="sr-Latn-RS" sz="2400" b="1" smtClean="0">
                <a:solidFill>
                  <a:srgbClr val="0078B2"/>
                </a:solidFill>
                <a:latin typeface="Arial" pitchFamily="34" charset="0"/>
                <a:cs typeface="Arial" pitchFamily="34" charset="0"/>
              </a:rPr>
              <a:t>RTV</a:t>
            </a:r>
          </a:p>
          <a:p>
            <a:pPr>
              <a:lnSpc>
                <a:spcPct val="100000"/>
              </a:lnSpc>
            </a:pPr>
            <a:r>
              <a:rPr lang="en-GB" sz="2400" b="1" smtClean="0">
                <a:solidFill>
                  <a:srgbClr val="FF0000"/>
                </a:solidFill>
                <a:latin typeface="Arial" pitchFamily="34" charset="0"/>
                <a:cs typeface="Arial" pitchFamily="34" charset="0"/>
              </a:rPr>
              <a:t>A short or long-termrisis?</a:t>
            </a:r>
            <a:endParaRPr lang="sr-Latn-RS" sz="2400" b="1" dirty="0">
              <a:solidFill>
                <a:srgbClr val="FF0000"/>
              </a:solidFill>
              <a:latin typeface="Arial" pitchFamily="34" charset="0"/>
              <a:cs typeface="Arial" pitchFamily="34" charset="0"/>
            </a:endParaRPr>
          </a:p>
        </p:txBody>
      </p:sp>
      <p:sp>
        <p:nvSpPr>
          <p:cNvPr id="26" name="Text Placeholder 5"/>
          <p:cNvSpPr>
            <a:spLocks noGrp="1"/>
          </p:cNvSpPr>
          <p:nvPr>
            <p:ph type="body" sz="quarter" idx="14"/>
          </p:nvPr>
        </p:nvSpPr>
        <p:spPr>
          <a:xfrm>
            <a:off x="378459" y="5787472"/>
            <a:ext cx="8991909" cy="902224"/>
          </a:xfrm>
        </p:spPr>
        <p:txBody>
          <a:bodyPr anchor="ctr"/>
          <a:lstStyle/>
          <a:p>
            <a:pPr algn="ctr">
              <a:lnSpc>
                <a:spcPct val="100000"/>
              </a:lnSpc>
            </a:pPr>
            <a:r>
              <a:rPr lang="en-GB" sz="2400" b="1" smtClean="0">
                <a:latin typeface="Arial" pitchFamily="34" charset="0"/>
              </a:rPr>
              <a:t>Instable finances and lack of transparency and accountability of public service broadcasters require urgent solutions. </a:t>
            </a:r>
            <a:endParaRPr lang="sr-Latn-RS" sz="2400" b="1" dirty="0">
              <a:latin typeface="Arial" pitchFamily="34" charset="0"/>
            </a:endParaRPr>
          </a:p>
        </p:txBody>
      </p:sp>
    </p:spTree>
    <p:extLst>
      <p:ext uri="{BB962C8B-B14F-4D97-AF65-F5344CB8AC3E}">
        <p14:creationId xmlns:p14="http://schemas.microsoft.com/office/powerpoint/2010/main" xmlns="" val="31017604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2699" y="6608378"/>
            <a:ext cx="365760" cy="261162"/>
          </a:xfrm>
          <a:prstGeom prst="rect">
            <a:avLst/>
          </a:prstGeom>
          <a:noFill/>
        </p:spPr>
        <p:txBody>
          <a:bodyPr wrap="square" rtlCol="0">
            <a:spAutoFit/>
          </a:bodyPr>
          <a:lstStyle/>
          <a:p>
            <a:fld id="{6BE7D2A9-AF6A-4443-B41E-34090D61ED56}" type="slidenum">
              <a:rPr lang="en-US" sz="1050" smtClean="0">
                <a:latin typeface="Arial" pitchFamily="34" charset="0"/>
                <a:cs typeface="Arial" pitchFamily="34" charset="0"/>
              </a:rPr>
              <a:pPr/>
              <a:t>17</a:t>
            </a:fld>
            <a:endParaRPr lang="en-US" sz="1050" dirty="0">
              <a:latin typeface="Arial" pitchFamily="34" charset="0"/>
              <a:cs typeface="Arial" pitchFamily="34" charset="0"/>
            </a:endParaRPr>
          </a:p>
        </p:txBody>
      </p:sp>
      <p:sp>
        <p:nvSpPr>
          <p:cNvPr id="7" name="Text Placeholder 5"/>
          <p:cNvSpPr>
            <a:spLocks noGrp="1"/>
          </p:cNvSpPr>
          <p:nvPr>
            <p:ph type="body" sz="quarter" idx="14"/>
          </p:nvPr>
        </p:nvSpPr>
        <p:spPr>
          <a:xfrm>
            <a:off x="376859" y="351223"/>
            <a:ext cx="8991909" cy="902224"/>
          </a:xfrm>
        </p:spPr>
        <p:txBody>
          <a:bodyPr/>
          <a:lstStyle/>
          <a:p>
            <a:r>
              <a:rPr lang="en-GB" sz="3200" b="1" smtClean="0">
                <a:latin typeface="Arial" pitchFamily="34" charset="0"/>
              </a:rPr>
              <a:t>Incomplete regulation</a:t>
            </a:r>
            <a:endParaRPr lang="en-US" sz="3200">
              <a:latin typeface="Arial" pitchFamily="34" charset="0"/>
            </a:endParaRPr>
          </a:p>
        </p:txBody>
      </p:sp>
      <p:sp>
        <p:nvSpPr>
          <p:cNvPr id="8" name="Text Placeholder 5"/>
          <p:cNvSpPr>
            <a:spLocks noGrp="1"/>
          </p:cNvSpPr>
          <p:nvPr>
            <p:ph type="body" sz="quarter" idx="14"/>
          </p:nvPr>
        </p:nvSpPr>
        <p:spPr>
          <a:xfrm>
            <a:off x="378459" y="5462310"/>
            <a:ext cx="9198929" cy="1729512"/>
          </a:xfrm>
        </p:spPr>
        <p:txBody>
          <a:bodyPr/>
          <a:lstStyle/>
          <a:p>
            <a:r>
              <a:rPr lang="en-GB" sz="2300" smtClean="0">
                <a:latin typeface="Arial" pitchFamily="34" charset="0"/>
              </a:rPr>
              <a:t>The law does not stipulate mechanisms for transparency of financing and business operations of </a:t>
            </a:r>
            <a:r>
              <a:rPr lang="en-GB" sz="2300" b="1" i="1" smtClean="0">
                <a:solidFill>
                  <a:schemeClr val="tx1"/>
                </a:solidFill>
                <a:latin typeface="Arial" pitchFamily="34" charset="0"/>
              </a:rPr>
              <a:t>RTS</a:t>
            </a:r>
            <a:r>
              <a:rPr lang="en-GB" sz="2300" smtClean="0">
                <a:latin typeface="Arial" pitchFamily="34" charset="0"/>
              </a:rPr>
              <a:t> and </a:t>
            </a:r>
            <a:r>
              <a:rPr lang="en-GB" sz="2300" b="1" i="1" smtClean="0">
                <a:latin typeface="Arial" pitchFamily="34" charset="0"/>
              </a:rPr>
              <a:t>RTV</a:t>
            </a:r>
            <a:r>
              <a:rPr lang="en-GB" sz="2300" smtClean="0">
                <a:latin typeface="Arial" pitchFamily="34" charset="0"/>
              </a:rPr>
              <a:t> or procedures for accountability and control of the financial and programming policy.</a:t>
            </a:r>
            <a:endParaRPr lang="en-US" sz="2300">
              <a:latin typeface="Arial" pitchFamily="34" charset="0"/>
            </a:endParaRPr>
          </a:p>
        </p:txBody>
      </p:sp>
      <p:sp>
        <p:nvSpPr>
          <p:cNvPr id="45" name="Freeform 44"/>
          <p:cNvSpPr>
            <a:spLocks/>
          </p:cNvSpPr>
          <p:nvPr/>
        </p:nvSpPr>
        <p:spPr bwMode="auto">
          <a:xfrm>
            <a:off x="2349254" y="720408"/>
            <a:ext cx="3134218" cy="2159634"/>
          </a:xfrm>
          <a:custGeom>
            <a:avLst/>
            <a:gdLst>
              <a:gd name="T0" fmla="*/ 2147483647 w 1401"/>
              <a:gd name="T1" fmla="*/ 2147483647 h 1333"/>
              <a:gd name="T2" fmla="*/ 2147483647 w 1401"/>
              <a:gd name="T3" fmla="*/ 2147483647 h 1333"/>
              <a:gd name="T4" fmla="*/ 2147483647 w 1401"/>
              <a:gd name="T5" fmla="*/ 2147483647 h 1333"/>
              <a:gd name="T6" fmla="*/ 2147483647 w 1401"/>
              <a:gd name="T7" fmla="*/ 2147483647 h 1333"/>
              <a:gd name="T8" fmla="*/ 2147483647 w 1401"/>
              <a:gd name="T9" fmla="*/ 2147483647 h 1333"/>
              <a:gd name="T10" fmla="*/ 2147483647 w 1401"/>
              <a:gd name="T11" fmla="*/ 2147483647 h 1333"/>
              <a:gd name="T12" fmla="*/ 2147483647 w 1401"/>
              <a:gd name="T13" fmla="*/ 2147483647 h 1333"/>
              <a:gd name="T14" fmla="*/ 2147483647 w 1401"/>
              <a:gd name="T15" fmla="*/ 2147483647 h 1333"/>
              <a:gd name="T16" fmla="*/ 2147483647 w 1401"/>
              <a:gd name="T17" fmla="*/ 2147483647 h 1333"/>
              <a:gd name="T18" fmla="*/ 2147483647 w 1401"/>
              <a:gd name="T19" fmla="*/ 2147483647 h 1333"/>
              <a:gd name="T20" fmla="*/ 2147483647 w 1401"/>
              <a:gd name="T21" fmla="*/ 2147483647 h 1333"/>
              <a:gd name="T22" fmla="*/ 2147483647 w 1401"/>
              <a:gd name="T23" fmla="*/ 2147483647 h 1333"/>
              <a:gd name="T24" fmla="*/ 2147483647 w 1401"/>
              <a:gd name="T25" fmla="*/ 2147483647 h 1333"/>
              <a:gd name="T26" fmla="*/ 2147483647 w 1401"/>
              <a:gd name="T27" fmla="*/ 2147483647 h 1333"/>
              <a:gd name="T28" fmla="*/ 2147483647 w 1401"/>
              <a:gd name="T29" fmla="*/ 2147483647 h 1333"/>
              <a:gd name="T30" fmla="*/ 2147483647 w 1401"/>
              <a:gd name="T31" fmla="*/ 2147483647 h 1333"/>
              <a:gd name="T32" fmla="*/ 2147483647 w 1401"/>
              <a:gd name="T33" fmla="*/ 2147483647 h 1333"/>
              <a:gd name="T34" fmla="*/ 2147483647 w 1401"/>
              <a:gd name="T35" fmla="*/ 2147483647 h 1333"/>
              <a:gd name="T36" fmla="*/ 2147483647 w 1401"/>
              <a:gd name="T37" fmla="*/ 2147483647 h 1333"/>
              <a:gd name="T38" fmla="*/ 2147483647 w 1401"/>
              <a:gd name="T39" fmla="*/ 2147483647 h 1333"/>
              <a:gd name="T40" fmla="*/ 2147483647 w 1401"/>
              <a:gd name="T41" fmla="*/ 2147483647 h 1333"/>
              <a:gd name="T42" fmla="*/ 2147483647 w 1401"/>
              <a:gd name="T43" fmla="*/ 2147483647 h 1333"/>
              <a:gd name="T44" fmla="*/ 2147483647 w 1401"/>
              <a:gd name="T45" fmla="*/ 2147483647 h 1333"/>
              <a:gd name="T46" fmla="*/ 2147483647 w 1401"/>
              <a:gd name="T47" fmla="*/ 2147483647 h 1333"/>
              <a:gd name="T48" fmla="*/ 2147483647 w 1401"/>
              <a:gd name="T49" fmla="*/ 2147483647 h 1333"/>
              <a:gd name="T50" fmla="*/ 2147483647 w 1401"/>
              <a:gd name="T51" fmla="*/ 2147483647 h 1333"/>
              <a:gd name="T52" fmla="*/ 2147483647 w 1401"/>
              <a:gd name="T53" fmla="*/ 2147483647 h 1333"/>
              <a:gd name="T54" fmla="*/ 2147483647 w 1401"/>
              <a:gd name="T55" fmla="*/ 2147483647 h 1333"/>
              <a:gd name="T56" fmla="*/ 2147483647 w 1401"/>
              <a:gd name="T57" fmla="*/ 2147483647 h 1333"/>
              <a:gd name="T58" fmla="*/ 2147483647 w 1401"/>
              <a:gd name="T59" fmla="*/ 2147483647 h 1333"/>
              <a:gd name="T60" fmla="*/ 2147483647 w 1401"/>
              <a:gd name="T61" fmla="*/ 2147483647 h 1333"/>
              <a:gd name="T62" fmla="*/ 2147483647 w 1401"/>
              <a:gd name="T63" fmla="*/ 2147483647 h 1333"/>
              <a:gd name="T64" fmla="*/ 2147483647 w 1401"/>
              <a:gd name="T65" fmla="*/ 2147483647 h 1333"/>
              <a:gd name="T66" fmla="*/ 2147483647 w 1401"/>
              <a:gd name="T67" fmla="*/ 2147483647 h 1333"/>
              <a:gd name="T68" fmla="*/ 2147483647 w 1401"/>
              <a:gd name="T69" fmla="*/ 2147483647 h 1333"/>
              <a:gd name="T70" fmla="*/ 2147483647 w 1401"/>
              <a:gd name="T71" fmla="*/ 2147483647 h 1333"/>
              <a:gd name="T72" fmla="*/ 2147483647 w 1401"/>
              <a:gd name="T73" fmla="*/ 2147483647 h 1333"/>
              <a:gd name="T74" fmla="*/ 2147483647 w 1401"/>
              <a:gd name="T75" fmla="*/ 2147483647 h 1333"/>
              <a:gd name="T76" fmla="*/ 2147483647 w 1401"/>
              <a:gd name="T77" fmla="*/ 2147483647 h 1333"/>
              <a:gd name="T78" fmla="*/ 2147483647 w 1401"/>
              <a:gd name="T79" fmla="*/ 2147483647 h 1333"/>
              <a:gd name="T80" fmla="*/ 2147483647 w 1401"/>
              <a:gd name="T81" fmla="*/ 2147483647 h 1333"/>
              <a:gd name="T82" fmla="*/ 2147483647 w 1401"/>
              <a:gd name="T83" fmla="*/ 2147483647 h 1333"/>
              <a:gd name="T84" fmla="*/ 2147483647 w 1401"/>
              <a:gd name="T85" fmla="*/ 2147483647 h 1333"/>
              <a:gd name="T86" fmla="*/ 2147483647 w 1401"/>
              <a:gd name="T87" fmla="*/ 2147483647 h 1333"/>
              <a:gd name="T88" fmla="*/ 2147483647 w 1401"/>
              <a:gd name="T89" fmla="*/ 2147483647 h 1333"/>
              <a:gd name="T90" fmla="*/ 2147483647 w 1401"/>
              <a:gd name="T91" fmla="*/ 0 h 1333"/>
              <a:gd name="T92" fmla="*/ 2147483647 w 1401"/>
              <a:gd name="T93" fmla="*/ 2147483647 h 1333"/>
              <a:gd name="T94" fmla="*/ 2147483647 w 1401"/>
              <a:gd name="T95" fmla="*/ 2147483647 h 1333"/>
              <a:gd name="T96" fmla="*/ 2147483647 w 1401"/>
              <a:gd name="T97" fmla="*/ 2147483647 h 1333"/>
              <a:gd name="T98" fmla="*/ 2147483647 w 1401"/>
              <a:gd name="T99" fmla="*/ 2147483647 h 1333"/>
              <a:gd name="T100" fmla="*/ 2147483647 w 1401"/>
              <a:gd name="T101" fmla="*/ 2147483647 h 1333"/>
              <a:gd name="T102" fmla="*/ 2147483647 w 1401"/>
              <a:gd name="T103" fmla="*/ 2147483647 h 133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401"/>
              <a:gd name="T157" fmla="*/ 0 h 1333"/>
              <a:gd name="T158" fmla="*/ 1401 w 1401"/>
              <a:gd name="T159" fmla="*/ 1333 h 133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401" h="1333">
                <a:moveTo>
                  <a:pt x="1151" y="264"/>
                </a:moveTo>
                <a:lnTo>
                  <a:pt x="1156" y="298"/>
                </a:lnTo>
                <a:lnTo>
                  <a:pt x="1160" y="324"/>
                </a:lnTo>
                <a:lnTo>
                  <a:pt x="1161" y="344"/>
                </a:lnTo>
                <a:lnTo>
                  <a:pt x="1158" y="366"/>
                </a:lnTo>
                <a:lnTo>
                  <a:pt x="1151" y="398"/>
                </a:lnTo>
                <a:lnTo>
                  <a:pt x="1144" y="429"/>
                </a:lnTo>
                <a:lnTo>
                  <a:pt x="1137" y="459"/>
                </a:lnTo>
                <a:lnTo>
                  <a:pt x="1129" y="487"/>
                </a:lnTo>
                <a:lnTo>
                  <a:pt x="1119" y="522"/>
                </a:lnTo>
                <a:lnTo>
                  <a:pt x="1111" y="549"/>
                </a:lnTo>
                <a:lnTo>
                  <a:pt x="1105" y="575"/>
                </a:lnTo>
                <a:lnTo>
                  <a:pt x="1098" y="609"/>
                </a:lnTo>
                <a:lnTo>
                  <a:pt x="1092" y="636"/>
                </a:lnTo>
                <a:lnTo>
                  <a:pt x="1091" y="664"/>
                </a:lnTo>
                <a:lnTo>
                  <a:pt x="1095" y="694"/>
                </a:lnTo>
                <a:lnTo>
                  <a:pt x="1101" y="720"/>
                </a:lnTo>
                <a:lnTo>
                  <a:pt x="1113" y="742"/>
                </a:lnTo>
                <a:lnTo>
                  <a:pt x="1126" y="755"/>
                </a:lnTo>
                <a:lnTo>
                  <a:pt x="1144" y="757"/>
                </a:lnTo>
                <a:lnTo>
                  <a:pt x="1165" y="755"/>
                </a:lnTo>
                <a:lnTo>
                  <a:pt x="1180" y="746"/>
                </a:lnTo>
                <a:lnTo>
                  <a:pt x="1197" y="734"/>
                </a:lnTo>
                <a:lnTo>
                  <a:pt x="1210" y="718"/>
                </a:lnTo>
                <a:lnTo>
                  <a:pt x="1221" y="696"/>
                </a:lnTo>
                <a:lnTo>
                  <a:pt x="1228" y="670"/>
                </a:lnTo>
                <a:lnTo>
                  <a:pt x="1230" y="642"/>
                </a:lnTo>
                <a:lnTo>
                  <a:pt x="1239" y="616"/>
                </a:lnTo>
                <a:lnTo>
                  <a:pt x="1250" y="594"/>
                </a:lnTo>
                <a:lnTo>
                  <a:pt x="1266" y="577"/>
                </a:lnTo>
                <a:lnTo>
                  <a:pt x="1282" y="566"/>
                </a:lnTo>
                <a:lnTo>
                  <a:pt x="1299" y="562"/>
                </a:lnTo>
                <a:lnTo>
                  <a:pt x="1313" y="561"/>
                </a:lnTo>
                <a:lnTo>
                  <a:pt x="1330" y="564"/>
                </a:lnTo>
                <a:lnTo>
                  <a:pt x="1347" y="573"/>
                </a:lnTo>
                <a:lnTo>
                  <a:pt x="1363" y="583"/>
                </a:lnTo>
                <a:lnTo>
                  <a:pt x="1374" y="601"/>
                </a:lnTo>
                <a:lnTo>
                  <a:pt x="1384" y="620"/>
                </a:lnTo>
                <a:lnTo>
                  <a:pt x="1394" y="636"/>
                </a:lnTo>
                <a:lnTo>
                  <a:pt x="1399" y="660"/>
                </a:lnTo>
                <a:lnTo>
                  <a:pt x="1400" y="683"/>
                </a:lnTo>
                <a:lnTo>
                  <a:pt x="1397" y="707"/>
                </a:lnTo>
                <a:lnTo>
                  <a:pt x="1392" y="727"/>
                </a:lnTo>
                <a:lnTo>
                  <a:pt x="1389" y="744"/>
                </a:lnTo>
                <a:lnTo>
                  <a:pt x="1383" y="766"/>
                </a:lnTo>
                <a:lnTo>
                  <a:pt x="1369" y="794"/>
                </a:lnTo>
                <a:lnTo>
                  <a:pt x="1357" y="816"/>
                </a:lnTo>
                <a:lnTo>
                  <a:pt x="1342" y="838"/>
                </a:lnTo>
                <a:lnTo>
                  <a:pt x="1326" y="858"/>
                </a:lnTo>
                <a:lnTo>
                  <a:pt x="1309" y="877"/>
                </a:lnTo>
                <a:lnTo>
                  <a:pt x="1294" y="886"/>
                </a:lnTo>
                <a:lnTo>
                  <a:pt x="1278" y="892"/>
                </a:lnTo>
                <a:lnTo>
                  <a:pt x="1257" y="897"/>
                </a:lnTo>
                <a:lnTo>
                  <a:pt x="1242" y="903"/>
                </a:lnTo>
                <a:lnTo>
                  <a:pt x="1224" y="912"/>
                </a:lnTo>
                <a:lnTo>
                  <a:pt x="1208" y="923"/>
                </a:lnTo>
                <a:lnTo>
                  <a:pt x="1193" y="936"/>
                </a:lnTo>
                <a:lnTo>
                  <a:pt x="1182" y="953"/>
                </a:lnTo>
                <a:lnTo>
                  <a:pt x="1170" y="968"/>
                </a:lnTo>
                <a:lnTo>
                  <a:pt x="1159" y="986"/>
                </a:lnTo>
                <a:lnTo>
                  <a:pt x="1148" y="1010"/>
                </a:lnTo>
                <a:lnTo>
                  <a:pt x="1139" y="1036"/>
                </a:lnTo>
                <a:lnTo>
                  <a:pt x="1133" y="1066"/>
                </a:lnTo>
                <a:lnTo>
                  <a:pt x="1129" y="1095"/>
                </a:lnTo>
                <a:lnTo>
                  <a:pt x="1129" y="1121"/>
                </a:lnTo>
                <a:lnTo>
                  <a:pt x="1133" y="1151"/>
                </a:lnTo>
                <a:lnTo>
                  <a:pt x="1137" y="1177"/>
                </a:lnTo>
                <a:lnTo>
                  <a:pt x="1139" y="1204"/>
                </a:lnTo>
                <a:lnTo>
                  <a:pt x="1130" y="1199"/>
                </a:lnTo>
                <a:lnTo>
                  <a:pt x="1117" y="1190"/>
                </a:lnTo>
                <a:lnTo>
                  <a:pt x="1103" y="1182"/>
                </a:lnTo>
                <a:lnTo>
                  <a:pt x="1089" y="1178"/>
                </a:lnTo>
                <a:lnTo>
                  <a:pt x="1073" y="1175"/>
                </a:lnTo>
                <a:lnTo>
                  <a:pt x="1054" y="1177"/>
                </a:lnTo>
                <a:lnTo>
                  <a:pt x="1033" y="1182"/>
                </a:lnTo>
                <a:lnTo>
                  <a:pt x="1015" y="1188"/>
                </a:lnTo>
                <a:lnTo>
                  <a:pt x="990" y="1197"/>
                </a:lnTo>
                <a:lnTo>
                  <a:pt x="964" y="1208"/>
                </a:lnTo>
                <a:lnTo>
                  <a:pt x="941" y="1219"/>
                </a:lnTo>
                <a:lnTo>
                  <a:pt x="918" y="1232"/>
                </a:lnTo>
                <a:lnTo>
                  <a:pt x="898" y="1245"/>
                </a:lnTo>
                <a:lnTo>
                  <a:pt x="877" y="1260"/>
                </a:lnTo>
                <a:lnTo>
                  <a:pt x="854" y="1273"/>
                </a:lnTo>
                <a:lnTo>
                  <a:pt x="831" y="1284"/>
                </a:lnTo>
                <a:lnTo>
                  <a:pt x="803" y="1299"/>
                </a:lnTo>
                <a:lnTo>
                  <a:pt x="775" y="1314"/>
                </a:lnTo>
                <a:lnTo>
                  <a:pt x="754" y="1323"/>
                </a:lnTo>
                <a:lnTo>
                  <a:pt x="727" y="1328"/>
                </a:lnTo>
                <a:lnTo>
                  <a:pt x="704" y="1332"/>
                </a:lnTo>
                <a:lnTo>
                  <a:pt x="675" y="1328"/>
                </a:lnTo>
                <a:lnTo>
                  <a:pt x="654" y="1323"/>
                </a:lnTo>
                <a:lnTo>
                  <a:pt x="635" y="1314"/>
                </a:lnTo>
                <a:lnTo>
                  <a:pt x="621" y="1301"/>
                </a:lnTo>
                <a:lnTo>
                  <a:pt x="611" y="1282"/>
                </a:lnTo>
                <a:lnTo>
                  <a:pt x="605" y="1256"/>
                </a:lnTo>
                <a:lnTo>
                  <a:pt x="605" y="1234"/>
                </a:lnTo>
                <a:lnTo>
                  <a:pt x="610" y="1214"/>
                </a:lnTo>
                <a:lnTo>
                  <a:pt x="617" y="1193"/>
                </a:lnTo>
                <a:lnTo>
                  <a:pt x="628" y="1173"/>
                </a:lnTo>
                <a:lnTo>
                  <a:pt x="643" y="1153"/>
                </a:lnTo>
                <a:lnTo>
                  <a:pt x="662" y="1132"/>
                </a:lnTo>
                <a:lnTo>
                  <a:pt x="681" y="1119"/>
                </a:lnTo>
                <a:lnTo>
                  <a:pt x="705" y="1108"/>
                </a:lnTo>
                <a:lnTo>
                  <a:pt x="723" y="1101"/>
                </a:lnTo>
                <a:lnTo>
                  <a:pt x="742" y="1092"/>
                </a:lnTo>
                <a:lnTo>
                  <a:pt x="763" y="1080"/>
                </a:lnTo>
                <a:lnTo>
                  <a:pt x="782" y="1066"/>
                </a:lnTo>
                <a:lnTo>
                  <a:pt x="798" y="1051"/>
                </a:lnTo>
                <a:lnTo>
                  <a:pt x="809" y="1036"/>
                </a:lnTo>
                <a:lnTo>
                  <a:pt x="813" y="1019"/>
                </a:lnTo>
                <a:lnTo>
                  <a:pt x="811" y="1001"/>
                </a:lnTo>
                <a:lnTo>
                  <a:pt x="802" y="982"/>
                </a:lnTo>
                <a:lnTo>
                  <a:pt x="788" y="968"/>
                </a:lnTo>
                <a:lnTo>
                  <a:pt x="777" y="958"/>
                </a:lnTo>
                <a:lnTo>
                  <a:pt x="765" y="953"/>
                </a:lnTo>
                <a:lnTo>
                  <a:pt x="745" y="949"/>
                </a:lnTo>
                <a:lnTo>
                  <a:pt x="722" y="949"/>
                </a:lnTo>
                <a:lnTo>
                  <a:pt x="699" y="951"/>
                </a:lnTo>
                <a:lnTo>
                  <a:pt x="676" y="955"/>
                </a:lnTo>
                <a:lnTo>
                  <a:pt x="656" y="960"/>
                </a:lnTo>
                <a:lnTo>
                  <a:pt x="637" y="968"/>
                </a:lnTo>
                <a:lnTo>
                  <a:pt x="617" y="977"/>
                </a:lnTo>
                <a:lnTo>
                  <a:pt x="594" y="990"/>
                </a:lnTo>
                <a:lnTo>
                  <a:pt x="573" y="1005"/>
                </a:lnTo>
                <a:lnTo>
                  <a:pt x="555" y="1018"/>
                </a:lnTo>
                <a:lnTo>
                  <a:pt x="530" y="1038"/>
                </a:lnTo>
                <a:lnTo>
                  <a:pt x="507" y="1060"/>
                </a:lnTo>
                <a:lnTo>
                  <a:pt x="485" y="1080"/>
                </a:lnTo>
                <a:lnTo>
                  <a:pt x="464" y="1101"/>
                </a:lnTo>
                <a:lnTo>
                  <a:pt x="439" y="1121"/>
                </a:lnTo>
                <a:lnTo>
                  <a:pt x="416" y="1138"/>
                </a:lnTo>
                <a:lnTo>
                  <a:pt x="390" y="1153"/>
                </a:lnTo>
                <a:lnTo>
                  <a:pt x="362" y="1166"/>
                </a:lnTo>
                <a:lnTo>
                  <a:pt x="334" y="1175"/>
                </a:lnTo>
                <a:lnTo>
                  <a:pt x="302" y="1182"/>
                </a:lnTo>
                <a:lnTo>
                  <a:pt x="277" y="1188"/>
                </a:lnTo>
                <a:lnTo>
                  <a:pt x="240" y="1193"/>
                </a:lnTo>
                <a:lnTo>
                  <a:pt x="213" y="1197"/>
                </a:lnTo>
                <a:lnTo>
                  <a:pt x="186" y="1195"/>
                </a:lnTo>
                <a:lnTo>
                  <a:pt x="168" y="1195"/>
                </a:lnTo>
                <a:lnTo>
                  <a:pt x="175" y="1175"/>
                </a:lnTo>
                <a:lnTo>
                  <a:pt x="186" y="1151"/>
                </a:lnTo>
                <a:lnTo>
                  <a:pt x="200" y="1129"/>
                </a:lnTo>
                <a:lnTo>
                  <a:pt x="215" y="1104"/>
                </a:lnTo>
                <a:lnTo>
                  <a:pt x="234" y="1075"/>
                </a:lnTo>
                <a:lnTo>
                  <a:pt x="248" y="1053"/>
                </a:lnTo>
                <a:lnTo>
                  <a:pt x="261" y="1030"/>
                </a:lnTo>
                <a:lnTo>
                  <a:pt x="272" y="1003"/>
                </a:lnTo>
                <a:lnTo>
                  <a:pt x="279" y="975"/>
                </a:lnTo>
                <a:lnTo>
                  <a:pt x="284" y="945"/>
                </a:lnTo>
                <a:lnTo>
                  <a:pt x="288" y="918"/>
                </a:lnTo>
                <a:lnTo>
                  <a:pt x="285" y="886"/>
                </a:lnTo>
                <a:lnTo>
                  <a:pt x="280" y="866"/>
                </a:lnTo>
                <a:lnTo>
                  <a:pt x="270" y="847"/>
                </a:lnTo>
                <a:lnTo>
                  <a:pt x="262" y="836"/>
                </a:lnTo>
                <a:lnTo>
                  <a:pt x="251" y="827"/>
                </a:lnTo>
                <a:lnTo>
                  <a:pt x="238" y="823"/>
                </a:lnTo>
                <a:lnTo>
                  <a:pt x="225" y="821"/>
                </a:lnTo>
                <a:lnTo>
                  <a:pt x="211" y="827"/>
                </a:lnTo>
                <a:lnTo>
                  <a:pt x="198" y="840"/>
                </a:lnTo>
                <a:lnTo>
                  <a:pt x="187" y="857"/>
                </a:lnTo>
                <a:lnTo>
                  <a:pt x="176" y="877"/>
                </a:lnTo>
                <a:lnTo>
                  <a:pt x="166" y="899"/>
                </a:lnTo>
                <a:lnTo>
                  <a:pt x="156" y="918"/>
                </a:lnTo>
                <a:lnTo>
                  <a:pt x="145" y="936"/>
                </a:lnTo>
                <a:lnTo>
                  <a:pt x="133" y="955"/>
                </a:lnTo>
                <a:lnTo>
                  <a:pt x="117" y="968"/>
                </a:lnTo>
                <a:lnTo>
                  <a:pt x="101" y="973"/>
                </a:lnTo>
                <a:lnTo>
                  <a:pt x="83" y="977"/>
                </a:lnTo>
                <a:lnTo>
                  <a:pt x="66" y="973"/>
                </a:lnTo>
                <a:lnTo>
                  <a:pt x="49" y="966"/>
                </a:lnTo>
                <a:lnTo>
                  <a:pt x="33" y="951"/>
                </a:lnTo>
                <a:lnTo>
                  <a:pt x="21" y="936"/>
                </a:lnTo>
                <a:lnTo>
                  <a:pt x="11" y="914"/>
                </a:lnTo>
                <a:lnTo>
                  <a:pt x="5" y="888"/>
                </a:lnTo>
                <a:lnTo>
                  <a:pt x="1" y="864"/>
                </a:lnTo>
                <a:lnTo>
                  <a:pt x="0" y="838"/>
                </a:lnTo>
                <a:lnTo>
                  <a:pt x="2" y="816"/>
                </a:lnTo>
                <a:lnTo>
                  <a:pt x="8" y="795"/>
                </a:lnTo>
                <a:lnTo>
                  <a:pt x="19" y="771"/>
                </a:lnTo>
                <a:lnTo>
                  <a:pt x="34" y="751"/>
                </a:lnTo>
                <a:lnTo>
                  <a:pt x="51" y="734"/>
                </a:lnTo>
                <a:lnTo>
                  <a:pt x="66" y="723"/>
                </a:lnTo>
                <a:lnTo>
                  <a:pt x="86" y="709"/>
                </a:lnTo>
                <a:lnTo>
                  <a:pt x="103" y="694"/>
                </a:lnTo>
                <a:lnTo>
                  <a:pt x="120" y="675"/>
                </a:lnTo>
                <a:lnTo>
                  <a:pt x="136" y="653"/>
                </a:lnTo>
                <a:lnTo>
                  <a:pt x="149" y="629"/>
                </a:lnTo>
                <a:lnTo>
                  <a:pt x="155" y="598"/>
                </a:lnTo>
                <a:lnTo>
                  <a:pt x="157" y="568"/>
                </a:lnTo>
                <a:lnTo>
                  <a:pt x="156" y="538"/>
                </a:lnTo>
                <a:lnTo>
                  <a:pt x="152" y="507"/>
                </a:lnTo>
                <a:lnTo>
                  <a:pt x="145" y="475"/>
                </a:lnTo>
                <a:lnTo>
                  <a:pt x="134" y="438"/>
                </a:lnTo>
                <a:lnTo>
                  <a:pt x="124" y="405"/>
                </a:lnTo>
                <a:lnTo>
                  <a:pt x="113" y="370"/>
                </a:lnTo>
                <a:lnTo>
                  <a:pt x="108" y="331"/>
                </a:lnTo>
                <a:lnTo>
                  <a:pt x="108" y="303"/>
                </a:lnTo>
                <a:lnTo>
                  <a:pt x="111" y="272"/>
                </a:lnTo>
                <a:lnTo>
                  <a:pt x="112" y="250"/>
                </a:lnTo>
                <a:lnTo>
                  <a:pt x="127" y="253"/>
                </a:lnTo>
                <a:lnTo>
                  <a:pt x="147" y="257"/>
                </a:lnTo>
                <a:lnTo>
                  <a:pt x="170" y="261"/>
                </a:lnTo>
                <a:lnTo>
                  <a:pt x="194" y="266"/>
                </a:lnTo>
                <a:lnTo>
                  <a:pt x="219" y="270"/>
                </a:lnTo>
                <a:lnTo>
                  <a:pt x="246" y="276"/>
                </a:lnTo>
                <a:lnTo>
                  <a:pt x="274" y="279"/>
                </a:lnTo>
                <a:lnTo>
                  <a:pt x="305" y="281"/>
                </a:lnTo>
                <a:lnTo>
                  <a:pt x="365" y="281"/>
                </a:lnTo>
                <a:lnTo>
                  <a:pt x="387" y="279"/>
                </a:lnTo>
                <a:lnTo>
                  <a:pt x="408" y="277"/>
                </a:lnTo>
                <a:lnTo>
                  <a:pt x="432" y="272"/>
                </a:lnTo>
                <a:lnTo>
                  <a:pt x="451" y="263"/>
                </a:lnTo>
                <a:lnTo>
                  <a:pt x="466" y="252"/>
                </a:lnTo>
                <a:lnTo>
                  <a:pt x="478" y="239"/>
                </a:lnTo>
                <a:lnTo>
                  <a:pt x="487" y="226"/>
                </a:lnTo>
                <a:lnTo>
                  <a:pt x="491" y="211"/>
                </a:lnTo>
                <a:lnTo>
                  <a:pt x="491" y="189"/>
                </a:lnTo>
                <a:lnTo>
                  <a:pt x="487" y="163"/>
                </a:lnTo>
                <a:lnTo>
                  <a:pt x="481" y="137"/>
                </a:lnTo>
                <a:lnTo>
                  <a:pt x="475" y="113"/>
                </a:lnTo>
                <a:lnTo>
                  <a:pt x="475" y="91"/>
                </a:lnTo>
                <a:lnTo>
                  <a:pt x="482" y="68"/>
                </a:lnTo>
                <a:lnTo>
                  <a:pt x="493" y="50"/>
                </a:lnTo>
                <a:lnTo>
                  <a:pt x="509" y="35"/>
                </a:lnTo>
                <a:lnTo>
                  <a:pt x="528" y="24"/>
                </a:lnTo>
                <a:lnTo>
                  <a:pt x="549" y="15"/>
                </a:lnTo>
                <a:lnTo>
                  <a:pt x="569" y="9"/>
                </a:lnTo>
                <a:lnTo>
                  <a:pt x="595" y="4"/>
                </a:lnTo>
                <a:lnTo>
                  <a:pt x="616" y="0"/>
                </a:lnTo>
                <a:lnTo>
                  <a:pt x="640" y="0"/>
                </a:lnTo>
                <a:lnTo>
                  <a:pt x="659" y="2"/>
                </a:lnTo>
                <a:lnTo>
                  <a:pt x="680" y="9"/>
                </a:lnTo>
                <a:lnTo>
                  <a:pt x="700" y="18"/>
                </a:lnTo>
                <a:lnTo>
                  <a:pt x="718" y="31"/>
                </a:lnTo>
                <a:lnTo>
                  <a:pt x="733" y="46"/>
                </a:lnTo>
                <a:lnTo>
                  <a:pt x="747" y="65"/>
                </a:lnTo>
                <a:lnTo>
                  <a:pt x="753" y="85"/>
                </a:lnTo>
                <a:lnTo>
                  <a:pt x="755" y="104"/>
                </a:lnTo>
                <a:lnTo>
                  <a:pt x="752" y="126"/>
                </a:lnTo>
                <a:lnTo>
                  <a:pt x="745" y="144"/>
                </a:lnTo>
                <a:lnTo>
                  <a:pt x="734" y="174"/>
                </a:lnTo>
                <a:lnTo>
                  <a:pt x="727" y="198"/>
                </a:lnTo>
                <a:lnTo>
                  <a:pt x="721" y="224"/>
                </a:lnTo>
                <a:lnTo>
                  <a:pt x="721" y="246"/>
                </a:lnTo>
                <a:lnTo>
                  <a:pt x="727" y="268"/>
                </a:lnTo>
                <a:lnTo>
                  <a:pt x="739" y="285"/>
                </a:lnTo>
                <a:lnTo>
                  <a:pt x="750" y="294"/>
                </a:lnTo>
                <a:lnTo>
                  <a:pt x="768" y="303"/>
                </a:lnTo>
                <a:lnTo>
                  <a:pt x="788" y="311"/>
                </a:lnTo>
                <a:lnTo>
                  <a:pt x="808" y="314"/>
                </a:lnTo>
                <a:lnTo>
                  <a:pt x="834" y="318"/>
                </a:lnTo>
                <a:lnTo>
                  <a:pt x="862" y="318"/>
                </a:lnTo>
                <a:lnTo>
                  <a:pt x="886" y="313"/>
                </a:lnTo>
                <a:lnTo>
                  <a:pt x="920" y="309"/>
                </a:lnTo>
                <a:lnTo>
                  <a:pt x="955" y="301"/>
                </a:lnTo>
                <a:lnTo>
                  <a:pt x="985" y="294"/>
                </a:lnTo>
                <a:lnTo>
                  <a:pt x="1015" y="287"/>
                </a:lnTo>
                <a:lnTo>
                  <a:pt x="1049" y="276"/>
                </a:lnTo>
                <a:lnTo>
                  <a:pt x="1090" y="263"/>
                </a:lnTo>
                <a:lnTo>
                  <a:pt x="1148" y="246"/>
                </a:lnTo>
                <a:lnTo>
                  <a:pt x="1151" y="264"/>
                </a:lnTo>
              </a:path>
            </a:pathLst>
          </a:custGeom>
          <a:solidFill>
            <a:schemeClr val="accent1"/>
          </a:solidFill>
          <a:ln w="12700">
            <a:solidFill>
              <a:schemeClr val="bg1"/>
            </a:solidFill>
            <a:round/>
            <a:headEnd/>
            <a:tailEnd/>
          </a:ln>
        </p:spPr>
        <p:txBody>
          <a:bodyPr tIns="91440" bIns="91440" anchor="ctr"/>
          <a:lstStyle/>
          <a:p>
            <a:r>
              <a:rPr lang="en-GB" sz="1800" smtClean="0">
                <a:solidFill>
                  <a:schemeClr val="bg1"/>
                </a:solidFill>
                <a:latin typeface="Arial" pitchFamily="34" charset="0"/>
                <a:cs typeface="Arial" pitchFamily="34" charset="0"/>
              </a:rPr>
              <a:t>was </a:t>
            </a:r>
            <a:endParaRPr lang="sr-Latn-RS" sz="1800" smtClean="0">
              <a:solidFill>
                <a:schemeClr val="bg1"/>
              </a:solidFill>
              <a:latin typeface="Arial" pitchFamily="34" charset="0"/>
              <a:cs typeface="Arial" pitchFamily="34" charset="0"/>
            </a:endParaRPr>
          </a:p>
          <a:p>
            <a:r>
              <a:rPr lang="en-GB" sz="1800" smtClean="0">
                <a:solidFill>
                  <a:schemeClr val="bg1"/>
                </a:solidFill>
                <a:latin typeface="Arial" pitchFamily="34" charset="0"/>
                <a:cs typeface="Arial" pitchFamily="34" charset="0"/>
              </a:rPr>
              <a:t>deficientfrom  the</a:t>
            </a:r>
            <a:endParaRPr lang="sr-Latn-RS" sz="1800" smtClean="0">
              <a:solidFill>
                <a:schemeClr val="bg1"/>
              </a:solidFill>
              <a:latin typeface="Arial" pitchFamily="34" charset="0"/>
              <a:cs typeface="Arial" pitchFamily="34" charset="0"/>
            </a:endParaRPr>
          </a:p>
          <a:p>
            <a:r>
              <a:rPr lang="en-GB" sz="1800" smtClean="0">
                <a:solidFill>
                  <a:schemeClr val="bg1"/>
                </a:solidFill>
                <a:latin typeface="Arial" pitchFamily="34" charset="0"/>
                <a:cs typeface="Arial" pitchFamily="34" charset="0"/>
              </a:rPr>
              <a:t> very beginning</a:t>
            </a:r>
            <a:endParaRPr lang="en-US" sz="1800" b="1" dirty="0">
              <a:solidFill>
                <a:schemeClr val="bg1"/>
              </a:solidFill>
              <a:latin typeface="Arial" pitchFamily="34" charset="0"/>
              <a:cs typeface="Arial" pitchFamily="34" charset="0"/>
            </a:endParaRPr>
          </a:p>
        </p:txBody>
      </p:sp>
      <p:sp>
        <p:nvSpPr>
          <p:cNvPr id="46" name="Freeform 45"/>
          <p:cNvSpPr>
            <a:spLocks/>
          </p:cNvSpPr>
          <p:nvPr/>
        </p:nvSpPr>
        <p:spPr bwMode="auto">
          <a:xfrm rot="1332311">
            <a:off x="5929737" y="487120"/>
            <a:ext cx="3285276" cy="2194500"/>
          </a:xfrm>
          <a:custGeom>
            <a:avLst/>
            <a:gdLst>
              <a:gd name="T0" fmla="*/ 2147483647 w 1537"/>
              <a:gd name="T1" fmla="*/ 2147483647 h 984"/>
              <a:gd name="T2" fmla="*/ 2147483647 w 1537"/>
              <a:gd name="T3" fmla="*/ 2147483647 h 984"/>
              <a:gd name="T4" fmla="*/ 2147483647 w 1537"/>
              <a:gd name="T5" fmla="*/ 2147483647 h 984"/>
              <a:gd name="T6" fmla="*/ 2147483647 w 1537"/>
              <a:gd name="T7" fmla="*/ 2147483647 h 984"/>
              <a:gd name="T8" fmla="*/ 2147483647 w 1537"/>
              <a:gd name="T9" fmla="*/ 2147483647 h 984"/>
              <a:gd name="T10" fmla="*/ 2147483647 w 1537"/>
              <a:gd name="T11" fmla="*/ 2147483647 h 984"/>
              <a:gd name="T12" fmla="*/ 2147483647 w 1537"/>
              <a:gd name="T13" fmla="*/ 2147483647 h 984"/>
              <a:gd name="T14" fmla="*/ 2147483647 w 1537"/>
              <a:gd name="T15" fmla="*/ 2147483647 h 984"/>
              <a:gd name="T16" fmla="*/ 2147483647 w 1537"/>
              <a:gd name="T17" fmla="*/ 2147483647 h 984"/>
              <a:gd name="T18" fmla="*/ 2147483647 w 1537"/>
              <a:gd name="T19" fmla="*/ 2147483647 h 984"/>
              <a:gd name="T20" fmla="*/ 2147483647 w 1537"/>
              <a:gd name="T21" fmla="*/ 2147483647 h 984"/>
              <a:gd name="T22" fmla="*/ 2147483647 w 1537"/>
              <a:gd name="T23" fmla="*/ 2147483647 h 984"/>
              <a:gd name="T24" fmla="*/ 2147483647 w 1537"/>
              <a:gd name="T25" fmla="*/ 2147483647 h 984"/>
              <a:gd name="T26" fmla="*/ 2147483647 w 1537"/>
              <a:gd name="T27" fmla="*/ 2147483647 h 984"/>
              <a:gd name="T28" fmla="*/ 2147483647 w 1537"/>
              <a:gd name="T29" fmla="*/ 2147483647 h 984"/>
              <a:gd name="T30" fmla="*/ 2147483647 w 1537"/>
              <a:gd name="T31" fmla="*/ 2147483647 h 984"/>
              <a:gd name="T32" fmla="*/ 2147483647 w 1537"/>
              <a:gd name="T33" fmla="*/ 2147483647 h 984"/>
              <a:gd name="T34" fmla="*/ 2147483647 w 1537"/>
              <a:gd name="T35" fmla="*/ 2147483647 h 984"/>
              <a:gd name="T36" fmla="*/ 2147483647 w 1537"/>
              <a:gd name="T37" fmla="*/ 2147483647 h 984"/>
              <a:gd name="T38" fmla="*/ 2147483647 w 1537"/>
              <a:gd name="T39" fmla="*/ 0 h 984"/>
              <a:gd name="T40" fmla="*/ 2147483647 w 1537"/>
              <a:gd name="T41" fmla="*/ 2147483647 h 984"/>
              <a:gd name="T42" fmla="*/ 2147483647 w 1537"/>
              <a:gd name="T43" fmla="*/ 2147483647 h 984"/>
              <a:gd name="T44" fmla="*/ 2147483647 w 1537"/>
              <a:gd name="T45" fmla="*/ 2147483647 h 984"/>
              <a:gd name="T46" fmla="*/ 2147483647 w 1537"/>
              <a:gd name="T47" fmla="*/ 2147483647 h 984"/>
              <a:gd name="T48" fmla="*/ 2147483647 w 1537"/>
              <a:gd name="T49" fmla="*/ 2147483647 h 984"/>
              <a:gd name="T50" fmla="*/ 2147483647 w 1537"/>
              <a:gd name="T51" fmla="*/ 2147483647 h 984"/>
              <a:gd name="T52" fmla="*/ 2147483647 w 1537"/>
              <a:gd name="T53" fmla="*/ 2147483647 h 984"/>
              <a:gd name="T54" fmla="*/ 2147483647 w 1537"/>
              <a:gd name="T55" fmla="*/ 2147483647 h 984"/>
              <a:gd name="T56" fmla="*/ 2147483647 w 1537"/>
              <a:gd name="T57" fmla="*/ 2147483647 h 984"/>
              <a:gd name="T58" fmla="*/ 2147483647 w 1537"/>
              <a:gd name="T59" fmla="*/ 2147483647 h 984"/>
              <a:gd name="T60" fmla="*/ 2147483647 w 1537"/>
              <a:gd name="T61" fmla="*/ 2147483647 h 984"/>
              <a:gd name="T62" fmla="*/ 2147483647 w 1537"/>
              <a:gd name="T63" fmla="*/ 2147483647 h 984"/>
              <a:gd name="T64" fmla="*/ 2147483647 w 1537"/>
              <a:gd name="T65" fmla="*/ 2147483647 h 984"/>
              <a:gd name="T66" fmla="*/ 2147483647 w 1537"/>
              <a:gd name="T67" fmla="*/ 2147483647 h 984"/>
              <a:gd name="T68" fmla="*/ 2147483647 w 1537"/>
              <a:gd name="T69" fmla="*/ 2147483647 h 984"/>
              <a:gd name="T70" fmla="*/ 2147483647 w 1537"/>
              <a:gd name="T71" fmla="*/ 2147483647 h 984"/>
              <a:gd name="T72" fmla="*/ 2147483647 w 1537"/>
              <a:gd name="T73" fmla="*/ 2147483647 h 984"/>
              <a:gd name="T74" fmla="*/ 2147483647 w 1537"/>
              <a:gd name="T75" fmla="*/ 2147483647 h 984"/>
              <a:gd name="T76" fmla="*/ 2147483647 w 1537"/>
              <a:gd name="T77" fmla="*/ 2147483647 h 984"/>
              <a:gd name="T78" fmla="*/ 2147483647 w 1537"/>
              <a:gd name="T79" fmla="*/ 2147483647 h 984"/>
              <a:gd name="T80" fmla="*/ 2147483647 w 1537"/>
              <a:gd name="T81" fmla="*/ 2147483647 h 984"/>
              <a:gd name="T82" fmla="*/ 2147483647 w 1537"/>
              <a:gd name="T83" fmla="*/ 2147483647 h 984"/>
              <a:gd name="T84" fmla="*/ 2147483647 w 1537"/>
              <a:gd name="T85" fmla="*/ 2147483647 h 98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37"/>
              <a:gd name="T130" fmla="*/ 0 h 984"/>
              <a:gd name="T131" fmla="*/ 1537 w 1537"/>
              <a:gd name="T132" fmla="*/ 984 h 98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37" h="984">
                <a:moveTo>
                  <a:pt x="233" y="91"/>
                </a:moveTo>
                <a:lnTo>
                  <a:pt x="248" y="85"/>
                </a:lnTo>
                <a:lnTo>
                  <a:pt x="268" y="80"/>
                </a:lnTo>
                <a:lnTo>
                  <a:pt x="285" y="82"/>
                </a:lnTo>
                <a:lnTo>
                  <a:pt x="301" y="87"/>
                </a:lnTo>
                <a:lnTo>
                  <a:pt x="317" y="93"/>
                </a:lnTo>
                <a:lnTo>
                  <a:pt x="334" y="98"/>
                </a:lnTo>
                <a:lnTo>
                  <a:pt x="354" y="104"/>
                </a:lnTo>
                <a:lnTo>
                  <a:pt x="369" y="107"/>
                </a:lnTo>
                <a:lnTo>
                  <a:pt x="388" y="109"/>
                </a:lnTo>
                <a:lnTo>
                  <a:pt x="407" y="107"/>
                </a:lnTo>
                <a:lnTo>
                  <a:pt x="423" y="102"/>
                </a:lnTo>
                <a:lnTo>
                  <a:pt x="441" y="94"/>
                </a:lnTo>
                <a:lnTo>
                  <a:pt x="458" y="85"/>
                </a:lnTo>
                <a:lnTo>
                  <a:pt x="474" y="74"/>
                </a:lnTo>
                <a:lnTo>
                  <a:pt x="492" y="63"/>
                </a:lnTo>
                <a:lnTo>
                  <a:pt x="508" y="52"/>
                </a:lnTo>
                <a:lnTo>
                  <a:pt x="527" y="43"/>
                </a:lnTo>
                <a:lnTo>
                  <a:pt x="543" y="37"/>
                </a:lnTo>
                <a:lnTo>
                  <a:pt x="562" y="35"/>
                </a:lnTo>
                <a:lnTo>
                  <a:pt x="579" y="39"/>
                </a:lnTo>
                <a:lnTo>
                  <a:pt x="595" y="46"/>
                </a:lnTo>
                <a:lnTo>
                  <a:pt x="611" y="61"/>
                </a:lnTo>
                <a:lnTo>
                  <a:pt x="621" y="74"/>
                </a:lnTo>
                <a:lnTo>
                  <a:pt x="626" y="98"/>
                </a:lnTo>
                <a:lnTo>
                  <a:pt x="623" y="124"/>
                </a:lnTo>
                <a:lnTo>
                  <a:pt x="618" y="154"/>
                </a:lnTo>
                <a:lnTo>
                  <a:pt x="611" y="185"/>
                </a:lnTo>
                <a:lnTo>
                  <a:pt x="605" y="211"/>
                </a:lnTo>
                <a:lnTo>
                  <a:pt x="606" y="237"/>
                </a:lnTo>
                <a:lnTo>
                  <a:pt x="613" y="263"/>
                </a:lnTo>
                <a:lnTo>
                  <a:pt x="626" y="283"/>
                </a:lnTo>
                <a:lnTo>
                  <a:pt x="638" y="296"/>
                </a:lnTo>
                <a:lnTo>
                  <a:pt x="655" y="304"/>
                </a:lnTo>
                <a:lnTo>
                  <a:pt x="675" y="311"/>
                </a:lnTo>
                <a:lnTo>
                  <a:pt x="701" y="317"/>
                </a:lnTo>
                <a:lnTo>
                  <a:pt x="723" y="320"/>
                </a:lnTo>
                <a:lnTo>
                  <a:pt x="750" y="322"/>
                </a:lnTo>
                <a:lnTo>
                  <a:pt x="775" y="318"/>
                </a:lnTo>
                <a:lnTo>
                  <a:pt x="797" y="313"/>
                </a:lnTo>
                <a:lnTo>
                  <a:pt x="820" y="304"/>
                </a:lnTo>
                <a:lnTo>
                  <a:pt x="841" y="292"/>
                </a:lnTo>
                <a:lnTo>
                  <a:pt x="857" y="280"/>
                </a:lnTo>
                <a:lnTo>
                  <a:pt x="873" y="265"/>
                </a:lnTo>
                <a:lnTo>
                  <a:pt x="885" y="248"/>
                </a:lnTo>
                <a:lnTo>
                  <a:pt x="896" y="228"/>
                </a:lnTo>
                <a:lnTo>
                  <a:pt x="903" y="202"/>
                </a:lnTo>
                <a:lnTo>
                  <a:pt x="904" y="161"/>
                </a:lnTo>
                <a:lnTo>
                  <a:pt x="904" y="130"/>
                </a:lnTo>
                <a:lnTo>
                  <a:pt x="907" y="102"/>
                </a:lnTo>
                <a:lnTo>
                  <a:pt x="915" y="82"/>
                </a:lnTo>
                <a:lnTo>
                  <a:pt x="926" y="63"/>
                </a:lnTo>
                <a:lnTo>
                  <a:pt x="938" y="46"/>
                </a:lnTo>
                <a:lnTo>
                  <a:pt x="954" y="32"/>
                </a:lnTo>
                <a:lnTo>
                  <a:pt x="970" y="20"/>
                </a:lnTo>
                <a:lnTo>
                  <a:pt x="992" y="11"/>
                </a:lnTo>
                <a:lnTo>
                  <a:pt x="1013" y="8"/>
                </a:lnTo>
                <a:lnTo>
                  <a:pt x="1035" y="4"/>
                </a:lnTo>
                <a:lnTo>
                  <a:pt x="1059" y="2"/>
                </a:lnTo>
                <a:lnTo>
                  <a:pt x="1083" y="0"/>
                </a:lnTo>
                <a:lnTo>
                  <a:pt x="1110" y="2"/>
                </a:lnTo>
                <a:lnTo>
                  <a:pt x="1131" y="4"/>
                </a:lnTo>
                <a:lnTo>
                  <a:pt x="1150" y="8"/>
                </a:lnTo>
                <a:lnTo>
                  <a:pt x="1170" y="11"/>
                </a:lnTo>
                <a:lnTo>
                  <a:pt x="1188" y="15"/>
                </a:lnTo>
                <a:lnTo>
                  <a:pt x="1208" y="17"/>
                </a:lnTo>
                <a:lnTo>
                  <a:pt x="1359" y="22"/>
                </a:lnTo>
                <a:lnTo>
                  <a:pt x="1536" y="983"/>
                </a:lnTo>
                <a:lnTo>
                  <a:pt x="211" y="981"/>
                </a:lnTo>
                <a:lnTo>
                  <a:pt x="212" y="955"/>
                </a:lnTo>
                <a:lnTo>
                  <a:pt x="216" y="933"/>
                </a:lnTo>
                <a:lnTo>
                  <a:pt x="221" y="910"/>
                </a:lnTo>
                <a:lnTo>
                  <a:pt x="226" y="894"/>
                </a:lnTo>
                <a:lnTo>
                  <a:pt x="233" y="875"/>
                </a:lnTo>
                <a:lnTo>
                  <a:pt x="243" y="855"/>
                </a:lnTo>
                <a:lnTo>
                  <a:pt x="254" y="836"/>
                </a:lnTo>
                <a:lnTo>
                  <a:pt x="264" y="822"/>
                </a:lnTo>
                <a:lnTo>
                  <a:pt x="276" y="803"/>
                </a:lnTo>
                <a:lnTo>
                  <a:pt x="286" y="788"/>
                </a:lnTo>
                <a:lnTo>
                  <a:pt x="294" y="770"/>
                </a:lnTo>
                <a:lnTo>
                  <a:pt x="300" y="751"/>
                </a:lnTo>
                <a:lnTo>
                  <a:pt x="303" y="724"/>
                </a:lnTo>
                <a:lnTo>
                  <a:pt x="302" y="698"/>
                </a:lnTo>
                <a:lnTo>
                  <a:pt x="298" y="681"/>
                </a:lnTo>
                <a:lnTo>
                  <a:pt x="292" y="664"/>
                </a:lnTo>
                <a:lnTo>
                  <a:pt x="284" y="650"/>
                </a:lnTo>
                <a:lnTo>
                  <a:pt x="273" y="637"/>
                </a:lnTo>
                <a:lnTo>
                  <a:pt x="260" y="629"/>
                </a:lnTo>
                <a:lnTo>
                  <a:pt x="244" y="624"/>
                </a:lnTo>
                <a:lnTo>
                  <a:pt x="227" y="622"/>
                </a:lnTo>
                <a:lnTo>
                  <a:pt x="209" y="624"/>
                </a:lnTo>
                <a:lnTo>
                  <a:pt x="191" y="627"/>
                </a:lnTo>
                <a:lnTo>
                  <a:pt x="174" y="633"/>
                </a:lnTo>
                <a:lnTo>
                  <a:pt x="152" y="642"/>
                </a:lnTo>
                <a:lnTo>
                  <a:pt x="134" y="650"/>
                </a:lnTo>
                <a:lnTo>
                  <a:pt x="114" y="655"/>
                </a:lnTo>
                <a:lnTo>
                  <a:pt x="91" y="659"/>
                </a:lnTo>
                <a:lnTo>
                  <a:pt x="72" y="659"/>
                </a:lnTo>
                <a:lnTo>
                  <a:pt x="55" y="653"/>
                </a:lnTo>
                <a:lnTo>
                  <a:pt x="38" y="646"/>
                </a:lnTo>
                <a:lnTo>
                  <a:pt x="24" y="635"/>
                </a:lnTo>
                <a:lnTo>
                  <a:pt x="12" y="620"/>
                </a:lnTo>
                <a:lnTo>
                  <a:pt x="3" y="598"/>
                </a:lnTo>
                <a:lnTo>
                  <a:pt x="0" y="574"/>
                </a:lnTo>
                <a:lnTo>
                  <a:pt x="2" y="550"/>
                </a:lnTo>
                <a:lnTo>
                  <a:pt x="8" y="526"/>
                </a:lnTo>
                <a:lnTo>
                  <a:pt x="14" y="507"/>
                </a:lnTo>
                <a:lnTo>
                  <a:pt x="25" y="489"/>
                </a:lnTo>
                <a:lnTo>
                  <a:pt x="38" y="472"/>
                </a:lnTo>
                <a:lnTo>
                  <a:pt x="50" y="461"/>
                </a:lnTo>
                <a:lnTo>
                  <a:pt x="66" y="448"/>
                </a:lnTo>
                <a:lnTo>
                  <a:pt x="81" y="440"/>
                </a:lnTo>
                <a:lnTo>
                  <a:pt x="97" y="435"/>
                </a:lnTo>
                <a:lnTo>
                  <a:pt x="114" y="429"/>
                </a:lnTo>
                <a:lnTo>
                  <a:pt x="135" y="424"/>
                </a:lnTo>
                <a:lnTo>
                  <a:pt x="157" y="420"/>
                </a:lnTo>
                <a:lnTo>
                  <a:pt x="175" y="415"/>
                </a:lnTo>
                <a:lnTo>
                  <a:pt x="194" y="403"/>
                </a:lnTo>
                <a:lnTo>
                  <a:pt x="206" y="391"/>
                </a:lnTo>
                <a:lnTo>
                  <a:pt x="217" y="374"/>
                </a:lnTo>
                <a:lnTo>
                  <a:pt x="226" y="355"/>
                </a:lnTo>
                <a:lnTo>
                  <a:pt x="231" y="337"/>
                </a:lnTo>
                <a:lnTo>
                  <a:pt x="235" y="313"/>
                </a:lnTo>
                <a:lnTo>
                  <a:pt x="236" y="281"/>
                </a:lnTo>
                <a:lnTo>
                  <a:pt x="235" y="254"/>
                </a:lnTo>
                <a:lnTo>
                  <a:pt x="233" y="224"/>
                </a:lnTo>
                <a:lnTo>
                  <a:pt x="232" y="193"/>
                </a:lnTo>
                <a:lnTo>
                  <a:pt x="231" y="156"/>
                </a:lnTo>
                <a:lnTo>
                  <a:pt x="230" y="124"/>
                </a:lnTo>
                <a:lnTo>
                  <a:pt x="231" y="104"/>
                </a:lnTo>
                <a:lnTo>
                  <a:pt x="233" y="91"/>
                </a:lnTo>
              </a:path>
            </a:pathLst>
          </a:custGeom>
          <a:solidFill>
            <a:srgbClr val="0078B2"/>
          </a:solidFill>
          <a:ln w="12700">
            <a:solidFill>
              <a:schemeClr val="bg1"/>
            </a:solidFill>
            <a:round/>
            <a:headEnd/>
            <a:tailEnd/>
          </a:ln>
        </p:spPr>
        <p:txBody>
          <a:bodyPr tIns="91440" bIns="91440" anchor="ctr"/>
          <a:lstStyle/>
          <a:p>
            <a:endParaRPr lang="sr-Latn-RS" sz="1800" dirty="0" smtClean="0">
              <a:solidFill>
                <a:schemeClr val="bg1"/>
              </a:solidFill>
              <a:latin typeface="Arial" pitchFamily="34" charset="0"/>
              <a:cs typeface="Arial" pitchFamily="34" charset="0"/>
            </a:endParaRPr>
          </a:p>
          <a:p>
            <a:r>
              <a:rPr lang="en-GB" sz="1800" smtClean="0">
                <a:solidFill>
                  <a:schemeClr val="bg1"/>
                </a:solidFill>
                <a:latin typeface="Arial" pitchFamily="34" charset="0"/>
                <a:cs typeface="Arial" pitchFamily="34" charset="0"/>
              </a:rPr>
              <a:t>Programming requirements are not defined </a:t>
            </a:r>
            <a:endParaRPr lang="sr-Latn-RS" sz="1800" b="1" dirty="0">
              <a:solidFill>
                <a:schemeClr val="bg1"/>
              </a:solidFill>
              <a:latin typeface="Arial" pitchFamily="34" charset="0"/>
              <a:cs typeface="Arial" pitchFamily="34" charset="0"/>
            </a:endParaRPr>
          </a:p>
        </p:txBody>
      </p:sp>
      <p:sp>
        <p:nvSpPr>
          <p:cNvPr id="47" name="Freeform 46"/>
          <p:cNvSpPr>
            <a:spLocks/>
          </p:cNvSpPr>
          <p:nvPr/>
        </p:nvSpPr>
        <p:spPr bwMode="auto">
          <a:xfrm>
            <a:off x="4201356" y="2779065"/>
            <a:ext cx="3814612" cy="2576706"/>
          </a:xfrm>
          <a:custGeom>
            <a:avLst/>
            <a:gdLst>
              <a:gd name="T0" fmla="*/ 2147483647 w 1286"/>
              <a:gd name="T1" fmla="*/ 2147483647 h 1133"/>
              <a:gd name="T2" fmla="*/ 2147483647 w 1286"/>
              <a:gd name="T3" fmla="*/ 2147483647 h 1133"/>
              <a:gd name="T4" fmla="*/ 2147483647 w 1286"/>
              <a:gd name="T5" fmla="*/ 2147483647 h 1133"/>
              <a:gd name="T6" fmla="*/ 2147483647 w 1286"/>
              <a:gd name="T7" fmla="*/ 2147483647 h 1133"/>
              <a:gd name="T8" fmla="*/ 2147483647 w 1286"/>
              <a:gd name="T9" fmla="*/ 2147483647 h 1133"/>
              <a:gd name="T10" fmla="*/ 2147483647 w 1286"/>
              <a:gd name="T11" fmla="*/ 2147483647 h 1133"/>
              <a:gd name="T12" fmla="*/ 2147483647 w 1286"/>
              <a:gd name="T13" fmla="*/ 2147483647 h 1133"/>
              <a:gd name="T14" fmla="*/ 2147483647 w 1286"/>
              <a:gd name="T15" fmla="*/ 2147483647 h 1133"/>
              <a:gd name="T16" fmla="*/ 2147483647 w 1286"/>
              <a:gd name="T17" fmla="*/ 2147483647 h 1133"/>
              <a:gd name="T18" fmla="*/ 2147483647 w 1286"/>
              <a:gd name="T19" fmla="*/ 2147483647 h 1133"/>
              <a:gd name="T20" fmla="*/ 2147483647 w 1286"/>
              <a:gd name="T21" fmla="*/ 2147483647 h 1133"/>
              <a:gd name="T22" fmla="*/ 2147483647 w 1286"/>
              <a:gd name="T23" fmla="*/ 2147483647 h 1133"/>
              <a:gd name="T24" fmla="*/ 2147483647 w 1286"/>
              <a:gd name="T25" fmla="*/ 2147483647 h 1133"/>
              <a:gd name="T26" fmla="*/ 2147483647 w 1286"/>
              <a:gd name="T27" fmla="*/ 2147483647 h 1133"/>
              <a:gd name="T28" fmla="*/ 2147483647 w 1286"/>
              <a:gd name="T29" fmla="*/ 2147483647 h 1133"/>
              <a:gd name="T30" fmla="*/ 2147483647 w 1286"/>
              <a:gd name="T31" fmla="*/ 2147483647 h 1133"/>
              <a:gd name="T32" fmla="*/ 2147483647 w 1286"/>
              <a:gd name="T33" fmla="*/ 2147483647 h 1133"/>
              <a:gd name="T34" fmla="*/ 2147483647 w 1286"/>
              <a:gd name="T35" fmla="*/ 2147483647 h 1133"/>
              <a:gd name="T36" fmla="*/ 2147483647 w 1286"/>
              <a:gd name="T37" fmla="*/ 2147483647 h 1133"/>
              <a:gd name="T38" fmla="*/ 2147483647 w 1286"/>
              <a:gd name="T39" fmla="*/ 2147483647 h 1133"/>
              <a:gd name="T40" fmla="*/ 2147483647 w 1286"/>
              <a:gd name="T41" fmla="*/ 2147483647 h 1133"/>
              <a:gd name="T42" fmla="*/ 2147483647 w 1286"/>
              <a:gd name="T43" fmla="*/ 2147483647 h 1133"/>
              <a:gd name="T44" fmla="*/ 2147483647 w 1286"/>
              <a:gd name="T45" fmla="*/ 2147483647 h 1133"/>
              <a:gd name="T46" fmla="*/ 2147483647 w 1286"/>
              <a:gd name="T47" fmla="*/ 2147483647 h 1133"/>
              <a:gd name="T48" fmla="*/ 2147483647 w 1286"/>
              <a:gd name="T49" fmla="*/ 2147483647 h 1133"/>
              <a:gd name="T50" fmla="*/ 2147483647 w 1286"/>
              <a:gd name="T51" fmla="*/ 2147483647 h 1133"/>
              <a:gd name="T52" fmla="*/ 2147483647 w 1286"/>
              <a:gd name="T53" fmla="*/ 2147483647 h 1133"/>
              <a:gd name="T54" fmla="*/ 2147483647 w 1286"/>
              <a:gd name="T55" fmla="*/ 2147483647 h 1133"/>
              <a:gd name="T56" fmla="*/ 2147483647 w 1286"/>
              <a:gd name="T57" fmla="*/ 2147483647 h 1133"/>
              <a:gd name="T58" fmla="*/ 2147483647 w 1286"/>
              <a:gd name="T59" fmla="*/ 2147483647 h 1133"/>
              <a:gd name="T60" fmla="*/ 2147483647 w 1286"/>
              <a:gd name="T61" fmla="*/ 2147483647 h 1133"/>
              <a:gd name="T62" fmla="*/ 2147483647 w 1286"/>
              <a:gd name="T63" fmla="*/ 2147483647 h 1133"/>
              <a:gd name="T64" fmla="*/ 2147483647 w 1286"/>
              <a:gd name="T65" fmla="*/ 2147483647 h 1133"/>
              <a:gd name="T66" fmla="*/ 2147483647 w 1286"/>
              <a:gd name="T67" fmla="*/ 2147483647 h 1133"/>
              <a:gd name="T68" fmla="*/ 2147483647 w 1286"/>
              <a:gd name="T69" fmla="*/ 2147483647 h 1133"/>
              <a:gd name="T70" fmla="*/ 2147483647 w 1286"/>
              <a:gd name="T71" fmla="*/ 2147483647 h 1133"/>
              <a:gd name="T72" fmla="*/ 2147483647 w 1286"/>
              <a:gd name="T73" fmla="*/ 2147483647 h 1133"/>
              <a:gd name="T74" fmla="*/ 2147483647 w 1286"/>
              <a:gd name="T75" fmla="*/ 2147483647 h 1133"/>
              <a:gd name="T76" fmla="*/ 2147483647 w 1286"/>
              <a:gd name="T77" fmla="*/ 2147483647 h 1133"/>
              <a:gd name="T78" fmla="*/ 2147483647 w 1286"/>
              <a:gd name="T79" fmla="*/ 2147483647 h 1133"/>
              <a:gd name="T80" fmla="*/ 2147483647 w 1286"/>
              <a:gd name="T81" fmla="*/ 2147483647 h 1133"/>
              <a:gd name="T82" fmla="*/ 2147483647 w 1286"/>
              <a:gd name="T83" fmla="*/ 2147483647 h 1133"/>
              <a:gd name="T84" fmla="*/ 2147483647 w 1286"/>
              <a:gd name="T85" fmla="*/ 2147483647 h 1133"/>
              <a:gd name="T86" fmla="*/ 2147483647 w 1286"/>
              <a:gd name="T87" fmla="*/ 2147483647 h 1133"/>
              <a:gd name="T88" fmla="*/ 2147483647 w 1286"/>
              <a:gd name="T89" fmla="*/ 2147483647 h 1133"/>
              <a:gd name="T90" fmla="*/ 2147483647 w 1286"/>
              <a:gd name="T91" fmla="*/ 2147483647 h 1133"/>
              <a:gd name="T92" fmla="*/ 2147483647 w 1286"/>
              <a:gd name="T93" fmla="*/ 2147483647 h 1133"/>
              <a:gd name="T94" fmla="*/ 2147483647 w 1286"/>
              <a:gd name="T95" fmla="*/ 2147483647 h 113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86"/>
              <a:gd name="T145" fmla="*/ 0 h 1133"/>
              <a:gd name="T146" fmla="*/ 1286 w 1286"/>
              <a:gd name="T147" fmla="*/ 1133 h 113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86" h="1133">
                <a:moveTo>
                  <a:pt x="1194" y="240"/>
                </a:moveTo>
                <a:lnTo>
                  <a:pt x="1183" y="233"/>
                </a:lnTo>
                <a:lnTo>
                  <a:pt x="1163" y="225"/>
                </a:lnTo>
                <a:lnTo>
                  <a:pt x="1143" y="222"/>
                </a:lnTo>
                <a:lnTo>
                  <a:pt x="1123" y="225"/>
                </a:lnTo>
                <a:lnTo>
                  <a:pt x="1096" y="231"/>
                </a:lnTo>
                <a:lnTo>
                  <a:pt x="1077" y="235"/>
                </a:lnTo>
                <a:lnTo>
                  <a:pt x="1052" y="243"/>
                </a:lnTo>
                <a:lnTo>
                  <a:pt x="1029" y="252"/>
                </a:lnTo>
                <a:lnTo>
                  <a:pt x="1000" y="265"/>
                </a:lnTo>
                <a:lnTo>
                  <a:pt x="974" y="278"/>
                </a:lnTo>
                <a:lnTo>
                  <a:pt x="949" y="295"/>
                </a:lnTo>
                <a:lnTo>
                  <a:pt x="925" y="309"/>
                </a:lnTo>
                <a:lnTo>
                  <a:pt x="894" y="325"/>
                </a:lnTo>
                <a:lnTo>
                  <a:pt x="865" y="338"/>
                </a:lnTo>
                <a:lnTo>
                  <a:pt x="833" y="352"/>
                </a:lnTo>
                <a:lnTo>
                  <a:pt x="801" y="365"/>
                </a:lnTo>
                <a:lnTo>
                  <a:pt x="780" y="372"/>
                </a:lnTo>
                <a:lnTo>
                  <a:pt x="757" y="376"/>
                </a:lnTo>
                <a:lnTo>
                  <a:pt x="733" y="376"/>
                </a:lnTo>
                <a:lnTo>
                  <a:pt x="707" y="371"/>
                </a:lnTo>
                <a:lnTo>
                  <a:pt x="690" y="365"/>
                </a:lnTo>
                <a:lnTo>
                  <a:pt x="676" y="356"/>
                </a:lnTo>
                <a:lnTo>
                  <a:pt x="662" y="346"/>
                </a:lnTo>
                <a:lnTo>
                  <a:pt x="654" y="334"/>
                </a:lnTo>
                <a:lnTo>
                  <a:pt x="648" y="320"/>
                </a:lnTo>
                <a:lnTo>
                  <a:pt x="643" y="303"/>
                </a:lnTo>
                <a:lnTo>
                  <a:pt x="643" y="287"/>
                </a:lnTo>
                <a:lnTo>
                  <a:pt x="647" y="267"/>
                </a:lnTo>
                <a:lnTo>
                  <a:pt x="654" y="247"/>
                </a:lnTo>
                <a:lnTo>
                  <a:pt x="662" y="231"/>
                </a:lnTo>
                <a:lnTo>
                  <a:pt x="674" y="211"/>
                </a:lnTo>
                <a:lnTo>
                  <a:pt x="685" y="200"/>
                </a:lnTo>
                <a:lnTo>
                  <a:pt x="701" y="184"/>
                </a:lnTo>
                <a:lnTo>
                  <a:pt x="724" y="167"/>
                </a:lnTo>
                <a:lnTo>
                  <a:pt x="746" y="156"/>
                </a:lnTo>
                <a:lnTo>
                  <a:pt x="768" y="149"/>
                </a:lnTo>
                <a:lnTo>
                  <a:pt x="787" y="140"/>
                </a:lnTo>
                <a:lnTo>
                  <a:pt x="809" y="129"/>
                </a:lnTo>
                <a:lnTo>
                  <a:pt x="828" y="116"/>
                </a:lnTo>
                <a:lnTo>
                  <a:pt x="845" y="102"/>
                </a:lnTo>
                <a:lnTo>
                  <a:pt x="858" y="87"/>
                </a:lnTo>
                <a:lnTo>
                  <a:pt x="863" y="69"/>
                </a:lnTo>
                <a:lnTo>
                  <a:pt x="860" y="49"/>
                </a:lnTo>
                <a:lnTo>
                  <a:pt x="852" y="31"/>
                </a:lnTo>
                <a:lnTo>
                  <a:pt x="842" y="19"/>
                </a:lnTo>
                <a:lnTo>
                  <a:pt x="829" y="9"/>
                </a:lnTo>
                <a:lnTo>
                  <a:pt x="814" y="2"/>
                </a:lnTo>
                <a:lnTo>
                  <a:pt x="792" y="0"/>
                </a:lnTo>
                <a:lnTo>
                  <a:pt x="772" y="0"/>
                </a:lnTo>
                <a:lnTo>
                  <a:pt x="742" y="2"/>
                </a:lnTo>
                <a:lnTo>
                  <a:pt x="712" y="6"/>
                </a:lnTo>
                <a:lnTo>
                  <a:pt x="693" y="13"/>
                </a:lnTo>
                <a:lnTo>
                  <a:pt x="664" y="24"/>
                </a:lnTo>
                <a:lnTo>
                  <a:pt x="633" y="38"/>
                </a:lnTo>
                <a:lnTo>
                  <a:pt x="613" y="53"/>
                </a:lnTo>
                <a:lnTo>
                  <a:pt x="588" y="71"/>
                </a:lnTo>
                <a:lnTo>
                  <a:pt x="565" y="87"/>
                </a:lnTo>
                <a:lnTo>
                  <a:pt x="540" y="109"/>
                </a:lnTo>
                <a:lnTo>
                  <a:pt x="503" y="140"/>
                </a:lnTo>
                <a:lnTo>
                  <a:pt x="479" y="162"/>
                </a:lnTo>
                <a:lnTo>
                  <a:pt x="457" y="180"/>
                </a:lnTo>
                <a:lnTo>
                  <a:pt x="425" y="196"/>
                </a:lnTo>
                <a:lnTo>
                  <a:pt x="395" y="209"/>
                </a:lnTo>
                <a:lnTo>
                  <a:pt x="365" y="220"/>
                </a:lnTo>
                <a:lnTo>
                  <a:pt x="334" y="227"/>
                </a:lnTo>
                <a:lnTo>
                  <a:pt x="303" y="235"/>
                </a:lnTo>
                <a:lnTo>
                  <a:pt x="278" y="238"/>
                </a:lnTo>
                <a:lnTo>
                  <a:pt x="251" y="242"/>
                </a:lnTo>
                <a:lnTo>
                  <a:pt x="225" y="242"/>
                </a:lnTo>
                <a:lnTo>
                  <a:pt x="198" y="243"/>
                </a:lnTo>
                <a:lnTo>
                  <a:pt x="178" y="242"/>
                </a:lnTo>
                <a:lnTo>
                  <a:pt x="180" y="271"/>
                </a:lnTo>
                <a:lnTo>
                  <a:pt x="186" y="309"/>
                </a:lnTo>
                <a:lnTo>
                  <a:pt x="195" y="347"/>
                </a:lnTo>
                <a:lnTo>
                  <a:pt x="207" y="393"/>
                </a:lnTo>
                <a:lnTo>
                  <a:pt x="215" y="429"/>
                </a:lnTo>
                <a:lnTo>
                  <a:pt x="227" y="459"/>
                </a:lnTo>
                <a:lnTo>
                  <a:pt x="234" y="489"/>
                </a:lnTo>
                <a:lnTo>
                  <a:pt x="235" y="517"/>
                </a:lnTo>
                <a:lnTo>
                  <a:pt x="234" y="543"/>
                </a:lnTo>
                <a:lnTo>
                  <a:pt x="227" y="564"/>
                </a:lnTo>
                <a:lnTo>
                  <a:pt x="219" y="579"/>
                </a:lnTo>
                <a:lnTo>
                  <a:pt x="212" y="596"/>
                </a:lnTo>
                <a:lnTo>
                  <a:pt x="200" y="607"/>
                </a:lnTo>
                <a:lnTo>
                  <a:pt x="190" y="613"/>
                </a:lnTo>
                <a:lnTo>
                  <a:pt x="179" y="616"/>
                </a:lnTo>
                <a:lnTo>
                  <a:pt x="163" y="614"/>
                </a:lnTo>
                <a:lnTo>
                  <a:pt x="151" y="609"/>
                </a:lnTo>
                <a:lnTo>
                  <a:pt x="138" y="603"/>
                </a:lnTo>
                <a:lnTo>
                  <a:pt x="127" y="594"/>
                </a:lnTo>
                <a:lnTo>
                  <a:pt x="111" y="583"/>
                </a:lnTo>
                <a:lnTo>
                  <a:pt x="100" y="574"/>
                </a:lnTo>
                <a:lnTo>
                  <a:pt x="88" y="566"/>
                </a:lnTo>
                <a:lnTo>
                  <a:pt x="74" y="560"/>
                </a:lnTo>
                <a:lnTo>
                  <a:pt x="50" y="560"/>
                </a:lnTo>
                <a:lnTo>
                  <a:pt x="37" y="566"/>
                </a:lnTo>
                <a:lnTo>
                  <a:pt x="25" y="577"/>
                </a:lnTo>
                <a:lnTo>
                  <a:pt x="17" y="596"/>
                </a:lnTo>
                <a:lnTo>
                  <a:pt x="10" y="616"/>
                </a:lnTo>
                <a:lnTo>
                  <a:pt x="4" y="636"/>
                </a:lnTo>
                <a:lnTo>
                  <a:pt x="0" y="658"/>
                </a:lnTo>
                <a:lnTo>
                  <a:pt x="0" y="683"/>
                </a:lnTo>
                <a:lnTo>
                  <a:pt x="3" y="705"/>
                </a:lnTo>
                <a:lnTo>
                  <a:pt x="6" y="730"/>
                </a:lnTo>
                <a:lnTo>
                  <a:pt x="16" y="754"/>
                </a:lnTo>
                <a:lnTo>
                  <a:pt x="25" y="780"/>
                </a:lnTo>
                <a:lnTo>
                  <a:pt x="38" y="805"/>
                </a:lnTo>
                <a:lnTo>
                  <a:pt x="53" y="819"/>
                </a:lnTo>
                <a:lnTo>
                  <a:pt x="71" y="836"/>
                </a:lnTo>
                <a:lnTo>
                  <a:pt x="88" y="846"/>
                </a:lnTo>
                <a:lnTo>
                  <a:pt x="107" y="852"/>
                </a:lnTo>
                <a:lnTo>
                  <a:pt x="124" y="857"/>
                </a:lnTo>
                <a:lnTo>
                  <a:pt x="150" y="857"/>
                </a:lnTo>
                <a:lnTo>
                  <a:pt x="172" y="854"/>
                </a:lnTo>
                <a:lnTo>
                  <a:pt x="196" y="852"/>
                </a:lnTo>
                <a:lnTo>
                  <a:pt x="214" y="852"/>
                </a:lnTo>
                <a:lnTo>
                  <a:pt x="226" y="863"/>
                </a:lnTo>
                <a:lnTo>
                  <a:pt x="230" y="881"/>
                </a:lnTo>
                <a:lnTo>
                  <a:pt x="230" y="901"/>
                </a:lnTo>
                <a:lnTo>
                  <a:pt x="224" y="929"/>
                </a:lnTo>
                <a:lnTo>
                  <a:pt x="217" y="955"/>
                </a:lnTo>
                <a:lnTo>
                  <a:pt x="209" y="979"/>
                </a:lnTo>
                <a:lnTo>
                  <a:pt x="198" y="1010"/>
                </a:lnTo>
                <a:lnTo>
                  <a:pt x="186" y="1038"/>
                </a:lnTo>
                <a:lnTo>
                  <a:pt x="175" y="1062"/>
                </a:lnTo>
                <a:lnTo>
                  <a:pt x="161" y="1090"/>
                </a:lnTo>
                <a:lnTo>
                  <a:pt x="150" y="1110"/>
                </a:lnTo>
                <a:lnTo>
                  <a:pt x="128" y="1132"/>
                </a:lnTo>
                <a:lnTo>
                  <a:pt x="1188" y="1130"/>
                </a:lnTo>
                <a:lnTo>
                  <a:pt x="1189" y="1106"/>
                </a:lnTo>
                <a:lnTo>
                  <a:pt x="1193" y="1085"/>
                </a:lnTo>
                <a:lnTo>
                  <a:pt x="1198" y="1062"/>
                </a:lnTo>
                <a:lnTo>
                  <a:pt x="1203" y="1047"/>
                </a:lnTo>
                <a:lnTo>
                  <a:pt x="1211" y="1028"/>
                </a:lnTo>
                <a:lnTo>
                  <a:pt x="1221" y="1008"/>
                </a:lnTo>
                <a:lnTo>
                  <a:pt x="1233" y="990"/>
                </a:lnTo>
                <a:lnTo>
                  <a:pt x="1244" y="976"/>
                </a:lnTo>
                <a:lnTo>
                  <a:pt x="1256" y="957"/>
                </a:lnTo>
                <a:lnTo>
                  <a:pt x="1267" y="943"/>
                </a:lnTo>
                <a:lnTo>
                  <a:pt x="1275" y="925"/>
                </a:lnTo>
                <a:lnTo>
                  <a:pt x="1282" y="906"/>
                </a:lnTo>
                <a:lnTo>
                  <a:pt x="1285" y="880"/>
                </a:lnTo>
                <a:lnTo>
                  <a:pt x="1284" y="854"/>
                </a:lnTo>
                <a:lnTo>
                  <a:pt x="1280" y="837"/>
                </a:lnTo>
                <a:lnTo>
                  <a:pt x="1273" y="821"/>
                </a:lnTo>
                <a:lnTo>
                  <a:pt x="1265" y="807"/>
                </a:lnTo>
                <a:lnTo>
                  <a:pt x="1253" y="794"/>
                </a:lnTo>
                <a:lnTo>
                  <a:pt x="1239" y="786"/>
                </a:lnTo>
                <a:lnTo>
                  <a:pt x="1222" y="782"/>
                </a:lnTo>
                <a:lnTo>
                  <a:pt x="1204" y="780"/>
                </a:lnTo>
                <a:lnTo>
                  <a:pt x="1185" y="782"/>
                </a:lnTo>
                <a:lnTo>
                  <a:pt x="1166" y="784"/>
                </a:lnTo>
                <a:lnTo>
                  <a:pt x="1148" y="790"/>
                </a:lnTo>
                <a:lnTo>
                  <a:pt x="1125" y="799"/>
                </a:lnTo>
                <a:lnTo>
                  <a:pt x="1106" y="807"/>
                </a:lnTo>
                <a:lnTo>
                  <a:pt x="1085" y="812"/>
                </a:lnTo>
                <a:lnTo>
                  <a:pt x="1060" y="816"/>
                </a:lnTo>
                <a:lnTo>
                  <a:pt x="1040" y="816"/>
                </a:lnTo>
                <a:lnTo>
                  <a:pt x="1022" y="810"/>
                </a:lnTo>
                <a:lnTo>
                  <a:pt x="1004" y="803"/>
                </a:lnTo>
                <a:lnTo>
                  <a:pt x="989" y="792"/>
                </a:lnTo>
                <a:lnTo>
                  <a:pt x="977" y="778"/>
                </a:lnTo>
                <a:lnTo>
                  <a:pt x="967" y="756"/>
                </a:lnTo>
                <a:lnTo>
                  <a:pt x="964" y="732"/>
                </a:lnTo>
                <a:lnTo>
                  <a:pt x="966" y="709"/>
                </a:lnTo>
                <a:lnTo>
                  <a:pt x="972" y="685"/>
                </a:lnTo>
                <a:lnTo>
                  <a:pt x="979" y="667"/>
                </a:lnTo>
                <a:lnTo>
                  <a:pt x="990" y="649"/>
                </a:lnTo>
                <a:lnTo>
                  <a:pt x="1004" y="632"/>
                </a:lnTo>
                <a:lnTo>
                  <a:pt x="1017" y="621"/>
                </a:lnTo>
                <a:lnTo>
                  <a:pt x="1034" y="609"/>
                </a:lnTo>
                <a:lnTo>
                  <a:pt x="1050" y="601"/>
                </a:lnTo>
                <a:lnTo>
                  <a:pt x="1067" y="596"/>
                </a:lnTo>
                <a:lnTo>
                  <a:pt x="1085" y="590"/>
                </a:lnTo>
                <a:lnTo>
                  <a:pt x="1107" y="585"/>
                </a:lnTo>
                <a:lnTo>
                  <a:pt x="1130" y="581"/>
                </a:lnTo>
                <a:lnTo>
                  <a:pt x="1149" y="576"/>
                </a:lnTo>
                <a:lnTo>
                  <a:pt x="1170" y="565"/>
                </a:lnTo>
                <a:lnTo>
                  <a:pt x="1182" y="553"/>
                </a:lnTo>
                <a:lnTo>
                  <a:pt x="1194" y="536"/>
                </a:lnTo>
                <a:lnTo>
                  <a:pt x="1203" y="517"/>
                </a:lnTo>
                <a:lnTo>
                  <a:pt x="1209" y="500"/>
                </a:lnTo>
                <a:lnTo>
                  <a:pt x="1213" y="476"/>
                </a:lnTo>
                <a:lnTo>
                  <a:pt x="1214" y="445"/>
                </a:lnTo>
                <a:lnTo>
                  <a:pt x="1211" y="421"/>
                </a:lnTo>
                <a:lnTo>
                  <a:pt x="1210" y="393"/>
                </a:lnTo>
                <a:lnTo>
                  <a:pt x="1209" y="358"/>
                </a:lnTo>
                <a:lnTo>
                  <a:pt x="1208" y="316"/>
                </a:lnTo>
                <a:lnTo>
                  <a:pt x="1208" y="276"/>
                </a:lnTo>
                <a:lnTo>
                  <a:pt x="1209" y="252"/>
                </a:lnTo>
                <a:lnTo>
                  <a:pt x="1194" y="240"/>
                </a:lnTo>
              </a:path>
            </a:pathLst>
          </a:custGeom>
          <a:solidFill>
            <a:schemeClr val="accent1"/>
          </a:solidFill>
          <a:ln w="12700">
            <a:solidFill>
              <a:schemeClr val="bg1"/>
            </a:solidFill>
            <a:round/>
            <a:headEnd/>
            <a:tailEnd/>
          </a:ln>
        </p:spPr>
        <p:txBody>
          <a:bodyPr tIns="91440" bIns="91440" anchor="ctr"/>
          <a:lstStyle/>
          <a:p>
            <a:endParaRPr lang="sr-Latn-CS" sz="2000" dirty="0" smtClean="0">
              <a:solidFill>
                <a:schemeClr val="bg1"/>
              </a:solidFill>
              <a:latin typeface="Arial" pitchFamily="34" charset="0"/>
              <a:cs typeface="Arial" pitchFamily="34" charset="0"/>
            </a:endParaRPr>
          </a:p>
          <a:p>
            <a:endParaRPr lang="sr-Latn-CS" sz="2000" dirty="0">
              <a:solidFill>
                <a:schemeClr val="bg1"/>
              </a:solidFill>
              <a:latin typeface="Arial" pitchFamily="34" charset="0"/>
              <a:cs typeface="Arial" pitchFamily="34" charset="0"/>
            </a:endParaRPr>
          </a:p>
          <a:p>
            <a:r>
              <a:rPr lang="en-GB" sz="2000" smtClean="0">
                <a:solidFill>
                  <a:schemeClr val="bg1"/>
                </a:solidFill>
                <a:latin typeface="Arial" pitchFamily="34" charset="0"/>
                <a:cs typeface="Arial" pitchFamily="34" charset="0"/>
              </a:rPr>
              <a:t>Do</a:t>
            </a:r>
            <a:endParaRPr lang="sr-Latn-RS" sz="2000" smtClean="0">
              <a:solidFill>
                <a:schemeClr val="bg1"/>
              </a:solidFill>
              <a:latin typeface="Arial" pitchFamily="34" charset="0"/>
              <a:cs typeface="Arial" pitchFamily="34" charset="0"/>
            </a:endParaRPr>
          </a:p>
          <a:p>
            <a:r>
              <a:rPr lang="en-GB" sz="2000" smtClean="0">
                <a:solidFill>
                  <a:schemeClr val="bg1"/>
                </a:solidFill>
                <a:latin typeface="Arial" pitchFamily="34" charset="0"/>
                <a:cs typeface="Arial" pitchFamily="34" charset="0"/>
              </a:rPr>
              <a:t> not provide a clear </a:t>
            </a:r>
            <a:endParaRPr lang="sr-Latn-RS" sz="2000" smtClean="0">
              <a:solidFill>
                <a:schemeClr val="bg1"/>
              </a:solidFill>
              <a:latin typeface="Arial" pitchFamily="34" charset="0"/>
              <a:cs typeface="Arial" pitchFamily="34" charset="0"/>
            </a:endParaRPr>
          </a:p>
          <a:p>
            <a:r>
              <a:rPr lang="en-GB" sz="2000" smtClean="0">
                <a:solidFill>
                  <a:schemeClr val="bg1"/>
                </a:solidFill>
                <a:latin typeface="Arial" pitchFamily="34" charset="0"/>
                <a:cs typeface="Arial" pitchFamily="34" charset="0"/>
              </a:rPr>
              <a:t>definition </a:t>
            </a:r>
            <a:endParaRPr lang="sr-Latn-RS" sz="2000" smtClean="0">
              <a:solidFill>
                <a:schemeClr val="bg1"/>
              </a:solidFill>
              <a:latin typeface="Arial" pitchFamily="34" charset="0"/>
              <a:cs typeface="Arial" pitchFamily="34" charset="0"/>
            </a:endParaRPr>
          </a:p>
          <a:p>
            <a:r>
              <a:rPr lang="en-GB" sz="2000" smtClean="0">
                <a:solidFill>
                  <a:schemeClr val="bg1"/>
                </a:solidFill>
                <a:latin typeface="Arial" pitchFamily="34" charset="0"/>
                <a:cs typeface="Arial" pitchFamily="34" charset="0"/>
              </a:rPr>
              <a:t>of the public interest </a:t>
            </a:r>
            <a:endParaRPr lang="en-US" sz="2000" b="1" dirty="0">
              <a:solidFill>
                <a:schemeClr val="bg1"/>
              </a:solidFill>
              <a:latin typeface="Arial" pitchFamily="34" charset="0"/>
              <a:cs typeface="Arial" pitchFamily="34" charset="0"/>
            </a:endParaRPr>
          </a:p>
        </p:txBody>
      </p:sp>
      <p:sp>
        <p:nvSpPr>
          <p:cNvPr id="49" name="Freeform 48"/>
          <p:cNvSpPr>
            <a:spLocks/>
          </p:cNvSpPr>
          <p:nvPr/>
        </p:nvSpPr>
        <p:spPr bwMode="auto">
          <a:xfrm>
            <a:off x="396875" y="2757713"/>
            <a:ext cx="3231696" cy="2583544"/>
          </a:xfrm>
          <a:custGeom>
            <a:avLst/>
            <a:gdLst>
              <a:gd name="T0" fmla="*/ 2147483647 w 1032"/>
              <a:gd name="T1" fmla="*/ 0 h 1182"/>
              <a:gd name="T2" fmla="*/ 2147483647 w 1032"/>
              <a:gd name="T3" fmla="*/ 2147483647 h 1182"/>
              <a:gd name="T4" fmla="*/ 2147483647 w 1032"/>
              <a:gd name="T5" fmla="*/ 2147483647 h 1182"/>
              <a:gd name="T6" fmla="*/ 2147483647 w 1032"/>
              <a:gd name="T7" fmla="*/ 2147483647 h 1182"/>
              <a:gd name="T8" fmla="*/ 2147483647 w 1032"/>
              <a:gd name="T9" fmla="*/ 2147483647 h 1182"/>
              <a:gd name="T10" fmla="*/ 2147483647 w 1032"/>
              <a:gd name="T11" fmla="*/ 2147483647 h 1182"/>
              <a:gd name="T12" fmla="*/ 2147483647 w 1032"/>
              <a:gd name="T13" fmla="*/ 2147483647 h 1182"/>
              <a:gd name="T14" fmla="*/ 2147483647 w 1032"/>
              <a:gd name="T15" fmla="*/ 2147483647 h 1182"/>
              <a:gd name="T16" fmla="*/ 2147483647 w 1032"/>
              <a:gd name="T17" fmla="*/ 2147483647 h 1182"/>
              <a:gd name="T18" fmla="*/ 2147483647 w 1032"/>
              <a:gd name="T19" fmla="*/ 2147483647 h 1182"/>
              <a:gd name="T20" fmla="*/ 2147483647 w 1032"/>
              <a:gd name="T21" fmla="*/ 2147483647 h 1182"/>
              <a:gd name="T22" fmla="*/ 2147483647 w 1032"/>
              <a:gd name="T23" fmla="*/ 2147483647 h 1182"/>
              <a:gd name="T24" fmla="*/ 2147483647 w 1032"/>
              <a:gd name="T25" fmla="*/ 2147483647 h 1182"/>
              <a:gd name="T26" fmla="*/ 2147483647 w 1032"/>
              <a:gd name="T27" fmla="*/ 2147483647 h 1182"/>
              <a:gd name="T28" fmla="*/ 2147483647 w 1032"/>
              <a:gd name="T29" fmla="*/ 2147483647 h 1182"/>
              <a:gd name="T30" fmla="*/ 2147483647 w 1032"/>
              <a:gd name="T31" fmla="*/ 2147483647 h 1182"/>
              <a:gd name="T32" fmla="*/ 2147483647 w 1032"/>
              <a:gd name="T33" fmla="*/ 2147483647 h 1182"/>
              <a:gd name="T34" fmla="*/ 2147483647 w 1032"/>
              <a:gd name="T35" fmla="*/ 2147483647 h 1182"/>
              <a:gd name="T36" fmla="*/ 2147483647 w 1032"/>
              <a:gd name="T37" fmla="*/ 2147483647 h 1182"/>
              <a:gd name="T38" fmla="*/ 2147483647 w 1032"/>
              <a:gd name="T39" fmla="*/ 2147483647 h 1182"/>
              <a:gd name="T40" fmla="*/ 2147483647 w 1032"/>
              <a:gd name="T41" fmla="*/ 2147483647 h 1182"/>
              <a:gd name="T42" fmla="*/ 2147483647 w 1032"/>
              <a:gd name="T43" fmla="*/ 2147483647 h 1182"/>
              <a:gd name="T44" fmla="*/ 2147483647 w 1032"/>
              <a:gd name="T45" fmla="*/ 2147483647 h 1182"/>
              <a:gd name="T46" fmla="*/ 2147483647 w 1032"/>
              <a:gd name="T47" fmla="*/ 2147483647 h 1182"/>
              <a:gd name="T48" fmla="*/ 2147483647 w 1032"/>
              <a:gd name="T49" fmla="*/ 2147483647 h 1182"/>
              <a:gd name="T50" fmla="*/ 2147483647 w 1032"/>
              <a:gd name="T51" fmla="*/ 2147483647 h 1182"/>
              <a:gd name="T52" fmla="*/ 2147483647 w 1032"/>
              <a:gd name="T53" fmla="*/ 2147483647 h 1182"/>
              <a:gd name="T54" fmla="*/ 2147483647 w 1032"/>
              <a:gd name="T55" fmla="*/ 2147483647 h 1182"/>
              <a:gd name="T56" fmla="*/ 2147483647 w 1032"/>
              <a:gd name="T57" fmla="*/ 2147483647 h 1182"/>
              <a:gd name="T58" fmla="*/ 2147483647 w 1032"/>
              <a:gd name="T59" fmla="*/ 2147483647 h 1182"/>
              <a:gd name="T60" fmla="*/ 2147483647 w 1032"/>
              <a:gd name="T61" fmla="*/ 2147483647 h 1182"/>
              <a:gd name="T62" fmla="*/ 2147483647 w 1032"/>
              <a:gd name="T63" fmla="*/ 2147483647 h 1182"/>
              <a:gd name="T64" fmla="*/ 2147483647 w 1032"/>
              <a:gd name="T65" fmla="*/ 2147483647 h 1182"/>
              <a:gd name="T66" fmla="*/ 2147483647 w 1032"/>
              <a:gd name="T67" fmla="*/ 2147483647 h 1182"/>
              <a:gd name="T68" fmla="*/ 2147483647 w 1032"/>
              <a:gd name="T69" fmla="*/ 2147483647 h 1182"/>
              <a:gd name="T70" fmla="*/ 2147483647 w 1032"/>
              <a:gd name="T71" fmla="*/ 2147483647 h 1182"/>
              <a:gd name="T72" fmla="*/ 2147483647 w 1032"/>
              <a:gd name="T73" fmla="*/ 2147483647 h 1182"/>
              <a:gd name="T74" fmla="*/ 2147483647 w 1032"/>
              <a:gd name="T75" fmla="*/ 2147483647 h 1182"/>
              <a:gd name="T76" fmla="*/ 2147483647 w 1032"/>
              <a:gd name="T77" fmla="*/ 2147483647 h 1182"/>
              <a:gd name="T78" fmla="*/ 2147483647 w 1032"/>
              <a:gd name="T79" fmla="*/ 2147483647 h 1182"/>
              <a:gd name="T80" fmla="*/ 2147483647 w 1032"/>
              <a:gd name="T81" fmla="*/ 2147483647 h 1182"/>
              <a:gd name="T82" fmla="*/ 2147483647 w 1032"/>
              <a:gd name="T83" fmla="*/ 2147483647 h 1182"/>
              <a:gd name="T84" fmla="*/ 0 w 1032"/>
              <a:gd name="T85" fmla="*/ 2147483647 h 118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32"/>
              <a:gd name="T130" fmla="*/ 0 h 1182"/>
              <a:gd name="T131" fmla="*/ 1032 w 1032"/>
              <a:gd name="T132" fmla="*/ 1182 h 118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32" h="1182">
                <a:moveTo>
                  <a:pt x="0" y="970"/>
                </a:moveTo>
                <a:lnTo>
                  <a:pt x="137" y="0"/>
                </a:lnTo>
                <a:lnTo>
                  <a:pt x="986" y="0"/>
                </a:lnTo>
                <a:lnTo>
                  <a:pt x="978" y="15"/>
                </a:lnTo>
                <a:lnTo>
                  <a:pt x="975" y="37"/>
                </a:lnTo>
                <a:lnTo>
                  <a:pt x="975" y="61"/>
                </a:lnTo>
                <a:lnTo>
                  <a:pt x="978" y="82"/>
                </a:lnTo>
                <a:lnTo>
                  <a:pt x="987" y="104"/>
                </a:lnTo>
                <a:lnTo>
                  <a:pt x="996" y="124"/>
                </a:lnTo>
                <a:lnTo>
                  <a:pt x="1003" y="141"/>
                </a:lnTo>
                <a:lnTo>
                  <a:pt x="1012" y="159"/>
                </a:lnTo>
                <a:lnTo>
                  <a:pt x="1018" y="178"/>
                </a:lnTo>
                <a:lnTo>
                  <a:pt x="1025" y="200"/>
                </a:lnTo>
                <a:lnTo>
                  <a:pt x="1029" y="220"/>
                </a:lnTo>
                <a:lnTo>
                  <a:pt x="1031" y="242"/>
                </a:lnTo>
                <a:lnTo>
                  <a:pt x="1031" y="261"/>
                </a:lnTo>
                <a:lnTo>
                  <a:pt x="1030" y="281"/>
                </a:lnTo>
                <a:lnTo>
                  <a:pt x="1028" y="294"/>
                </a:lnTo>
                <a:lnTo>
                  <a:pt x="1024" y="315"/>
                </a:lnTo>
                <a:lnTo>
                  <a:pt x="1019" y="331"/>
                </a:lnTo>
                <a:lnTo>
                  <a:pt x="1012" y="344"/>
                </a:lnTo>
                <a:lnTo>
                  <a:pt x="1003" y="357"/>
                </a:lnTo>
                <a:lnTo>
                  <a:pt x="992" y="366"/>
                </a:lnTo>
                <a:lnTo>
                  <a:pt x="973" y="372"/>
                </a:lnTo>
                <a:lnTo>
                  <a:pt x="959" y="370"/>
                </a:lnTo>
                <a:lnTo>
                  <a:pt x="944" y="363"/>
                </a:lnTo>
                <a:lnTo>
                  <a:pt x="927" y="352"/>
                </a:lnTo>
                <a:lnTo>
                  <a:pt x="908" y="339"/>
                </a:lnTo>
                <a:lnTo>
                  <a:pt x="896" y="326"/>
                </a:lnTo>
                <a:lnTo>
                  <a:pt x="882" y="313"/>
                </a:lnTo>
                <a:lnTo>
                  <a:pt x="870" y="302"/>
                </a:lnTo>
                <a:lnTo>
                  <a:pt x="859" y="291"/>
                </a:lnTo>
                <a:lnTo>
                  <a:pt x="847" y="281"/>
                </a:lnTo>
                <a:lnTo>
                  <a:pt x="833" y="276"/>
                </a:lnTo>
                <a:lnTo>
                  <a:pt x="818" y="274"/>
                </a:lnTo>
                <a:lnTo>
                  <a:pt x="805" y="278"/>
                </a:lnTo>
                <a:lnTo>
                  <a:pt x="790" y="285"/>
                </a:lnTo>
                <a:lnTo>
                  <a:pt x="779" y="296"/>
                </a:lnTo>
                <a:lnTo>
                  <a:pt x="767" y="309"/>
                </a:lnTo>
                <a:lnTo>
                  <a:pt x="754" y="328"/>
                </a:lnTo>
                <a:lnTo>
                  <a:pt x="745" y="348"/>
                </a:lnTo>
                <a:lnTo>
                  <a:pt x="735" y="376"/>
                </a:lnTo>
                <a:lnTo>
                  <a:pt x="730" y="400"/>
                </a:lnTo>
                <a:lnTo>
                  <a:pt x="726" y="424"/>
                </a:lnTo>
                <a:lnTo>
                  <a:pt x="727" y="452"/>
                </a:lnTo>
                <a:lnTo>
                  <a:pt x="729" y="476"/>
                </a:lnTo>
                <a:lnTo>
                  <a:pt x="734" y="503"/>
                </a:lnTo>
                <a:lnTo>
                  <a:pt x="740" y="526"/>
                </a:lnTo>
                <a:lnTo>
                  <a:pt x="748" y="550"/>
                </a:lnTo>
                <a:lnTo>
                  <a:pt x="758" y="568"/>
                </a:lnTo>
                <a:lnTo>
                  <a:pt x="770" y="585"/>
                </a:lnTo>
                <a:lnTo>
                  <a:pt x="784" y="601"/>
                </a:lnTo>
                <a:lnTo>
                  <a:pt x="804" y="616"/>
                </a:lnTo>
                <a:lnTo>
                  <a:pt x="823" y="627"/>
                </a:lnTo>
                <a:lnTo>
                  <a:pt x="845" y="635"/>
                </a:lnTo>
                <a:lnTo>
                  <a:pt x="870" y="638"/>
                </a:lnTo>
                <a:lnTo>
                  <a:pt x="900" y="637"/>
                </a:lnTo>
                <a:lnTo>
                  <a:pt x="921" y="635"/>
                </a:lnTo>
                <a:lnTo>
                  <a:pt x="941" y="633"/>
                </a:lnTo>
                <a:lnTo>
                  <a:pt x="961" y="638"/>
                </a:lnTo>
                <a:lnTo>
                  <a:pt x="975" y="650"/>
                </a:lnTo>
                <a:lnTo>
                  <a:pt x="987" y="670"/>
                </a:lnTo>
                <a:lnTo>
                  <a:pt x="994" y="694"/>
                </a:lnTo>
                <a:lnTo>
                  <a:pt x="996" y="718"/>
                </a:lnTo>
                <a:lnTo>
                  <a:pt x="994" y="740"/>
                </a:lnTo>
                <a:lnTo>
                  <a:pt x="989" y="764"/>
                </a:lnTo>
                <a:lnTo>
                  <a:pt x="981" y="794"/>
                </a:lnTo>
                <a:lnTo>
                  <a:pt x="973" y="818"/>
                </a:lnTo>
                <a:lnTo>
                  <a:pt x="964" y="846"/>
                </a:lnTo>
                <a:lnTo>
                  <a:pt x="954" y="873"/>
                </a:lnTo>
                <a:lnTo>
                  <a:pt x="943" y="903"/>
                </a:lnTo>
                <a:lnTo>
                  <a:pt x="868" y="903"/>
                </a:lnTo>
                <a:lnTo>
                  <a:pt x="839" y="899"/>
                </a:lnTo>
                <a:lnTo>
                  <a:pt x="811" y="896"/>
                </a:lnTo>
                <a:lnTo>
                  <a:pt x="778" y="892"/>
                </a:lnTo>
                <a:lnTo>
                  <a:pt x="743" y="886"/>
                </a:lnTo>
                <a:lnTo>
                  <a:pt x="703" y="881"/>
                </a:lnTo>
                <a:lnTo>
                  <a:pt x="671" y="877"/>
                </a:lnTo>
                <a:lnTo>
                  <a:pt x="647" y="879"/>
                </a:lnTo>
                <a:lnTo>
                  <a:pt x="625" y="884"/>
                </a:lnTo>
                <a:lnTo>
                  <a:pt x="611" y="892"/>
                </a:lnTo>
                <a:lnTo>
                  <a:pt x="599" y="903"/>
                </a:lnTo>
                <a:lnTo>
                  <a:pt x="591" y="918"/>
                </a:lnTo>
                <a:lnTo>
                  <a:pt x="587" y="934"/>
                </a:lnTo>
                <a:lnTo>
                  <a:pt x="590" y="951"/>
                </a:lnTo>
                <a:lnTo>
                  <a:pt x="595" y="970"/>
                </a:lnTo>
                <a:lnTo>
                  <a:pt x="603" y="992"/>
                </a:lnTo>
                <a:lnTo>
                  <a:pt x="611" y="1012"/>
                </a:lnTo>
                <a:lnTo>
                  <a:pt x="615" y="1034"/>
                </a:lnTo>
                <a:lnTo>
                  <a:pt x="615" y="1057"/>
                </a:lnTo>
                <a:lnTo>
                  <a:pt x="612" y="1079"/>
                </a:lnTo>
                <a:lnTo>
                  <a:pt x="602" y="1099"/>
                </a:lnTo>
                <a:lnTo>
                  <a:pt x="592" y="1118"/>
                </a:lnTo>
                <a:lnTo>
                  <a:pt x="579" y="1134"/>
                </a:lnTo>
                <a:lnTo>
                  <a:pt x="563" y="1149"/>
                </a:lnTo>
                <a:lnTo>
                  <a:pt x="545" y="1160"/>
                </a:lnTo>
                <a:lnTo>
                  <a:pt x="527" y="1168"/>
                </a:lnTo>
                <a:lnTo>
                  <a:pt x="510" y="1173"/>
                </a:lnTo>
                <a:lnTo>
                  <a:pt x="491" y="1177"/>
                </a:lnTo>
                <a:lnTo>
                  <a:pt x="474" y="1181"/>
                </a:lnTo>
                <a:lnTo>
                  <a:pt x="458" y="1181"/>
                </a:lnTo>
                <a:lnTo>
                  <a:pt x="442" y="1177"/>
                </a:lnTo>
                <a:lnTo>
                  <a:pt x="427" y="1173"/>
                </a:lnTo>
                <a:lnTo>
                  <a:pt x="414" y="1168"/>
                </a:lnTo>
                <a:lnTo>
                  <a:pt x="403" y="1162"/>
                </a:lnTo>
                <a:lnTo>
                  <a:pt x="390" y="1151"/>
                </a:lnTo>
                <a:lnTo>
                  <a:pt x="380" y="1140"/>
                </a:lnTo>
                <a:lnTo>
                  <a:pt x="372" y="1123"/>
                </a:lnTo>
                <a:lnTo>
                  <a:pt x="361" y="1105"/>
                </a:lnTo>
                <a:lnTo>
                  <a:pt x="352" y="1086"/>
                </a:lnTo>
                <a:lnTo>
                  <a:pt x="344" y="1070"/>
                </a:lnTo>
                <a:lnTo>
                  <a:pt x="334" y="1047"/>
                </a:lnTo>
                <a:lnTo>
                  <a:pt x="324" y="1027"/>
                </a:lnTo>
                <a:lnTo>
                  <a:pt x="312" y="1007"/>
                </a:lnTo>
                <a:lnTo>
                  <a:pt x="298" y="986"/>
                </a:lnTo>
                <a:lnTo>
                  <a:pt x="284" y="971"/>
                </a:lnTo>
                <a:lnTo>
                  <a:pt x="270" y="958"/>
                </a:lnTo>
                <a:lnTo>
                  <a:pt x="254" y="949"/>
                </a:lnTo>
                <a:lnTo>
                  <a:pt x="236" y="942"/>
                </a:lnTo>
                <a:lnTo>
                  <a:pt x="214" y="936"/>
                </a:lnTo>
                <a:lnTo>
                  <a:pt x="190" y="934"/>
                </a:lnTo>
                <a:lnTo>
                  <a:pt x="169" y="933"/>
                </a:lnTo>
                <a:lnTo>
                  <a:pt x="149" y="933"/>
                </a:lnTo>
                <a:lnTo>
                  <a:pt x="126" y="934"/>
                </a:lnTo>
                <a:lnTo>
                  <a:pt x="105" y="940"/>
                </a:lnTo>
                <a:lnTo>
                  <a:pt x="83" y="946"/>
                </a:lnTo>
                <a:lnTo>
                  <a:pt x="58" y="953"/>
                </a:lnTo>
                <a:lnTo>
                  <a:pt x="33" y="960"/>
                </a:lnTo>
                <a:lnTo>
                  <a:pt x="0" y="970"/>
                </a:lnTo>
              </a:path>
            </a:pathLst>
          </a:custGeom>
          <a:solidFill>
            <a:srgbClr val="002776"/>
          </a:solidFill>
          <a:ln w="12700">
            <a:solidFill>
              <a:schemeClr val="bg1"/>
            </a:solidFill>
            <a:round/>
            <a:headEnd/>
            <a:tailEnd/>
          </a:ln>
        </p:spPr>
        <p:txBody>
          <a:bodyPr tIns="91440" bIns="91440" anchor="ctr"/>
          <a:lstStyle/>
          <a:p>
            <a:pPr algn="l"/>
            <a:r>
              <a:rPr lang="sr-Latn-RS" sz="1800" smtClean="0">
                <a:solidFill>
                  <a:schemeClr val="bg1"/>
                </a:solidFill>
                <a:latin typeface="Arial" pitchFamily="34" charset="0"/>
                <a:cs typeface="Arial" pitchFamily="34" charset="0"/>
              </a:rPr>
              <a:t>      </a:t>
            </a:r>
            <a:r>
              <a:rPr lang="en-GB" sz="1800" smtClean="0">
                <a:solidFill>
                  <a:schemeClr val="bg1"/>
                </a:solidFill>
                <a:latin typeface="Arial" pitchFamily="34" charset="0"/>
                <a:cs typeface="Arial" pitchFamily="34" charset="0"/>
              </a:rPr>
              <a:t>Regulation</a:t>
            </a:r>
            <a:r>
              <a:rPr lang="sr-Latn-RS" sz="1800" smtClean="0">
                <a:solidFill>
                  <a:schemeClr val="bg1"/>
                </a:solidFill>
                <a:latin typeface="Arial" pitchFamily="34" charset="0"/>
                <a:cs typeface="Arial" pitchFamily="34" charset="0"/>
              </a:rPr>
              <a:t> </a:t>
            </a:r>
            <a:r>
              <a:rPr lang="en-GB" sz="1800" smtClean="0">
                <a:solidFill>
                  <a:schemeClr val="bg1"/>
                </a:solidFill>
                <a:latin typeface="Arial" pitchFamily="34" charset="0"/>
                <a:cs typeface="Arial" pitchFamily="34" charset="0"/>
              </a:rPr>
              <a:t> of the collection </a:t>
            </a:r>
            <a:endParaRPr lang="sr-Latn-RS" sz="1800" smtClean="0">
              <a:solidFill>
                <a:schemeClr val="bg1"/>
              </a:solidFill>
              <a:latin typeface="Arial" pitchFamily="34" charset="0"/>
              <a:cs typeface="Arial" pitchFamily="34" charset="0"/>
            </a:endParaRPr>
          </a:p>
          <a:p>
            <a:pPr algn="l"/>
            <a:r>
              <a:rPr lang="en-GB" sz="1800" smtClean="0">
                <a:solidFill>
                  <a:schemeClr val="bg1"/>
                </a:solidFill>
                <a:latin typeface="Arial" pitchFamily="34" charset="0"/>
                <a:cs typeface="Arial" pitchFamily="34" charset="0"/>
              </a:rPr>
              <a:t>of license feesis</a:t>
            </a:r>
            <a:endParaRPr lang="sr-Latn-RS" sz="1800" smtClean="0">
              <a:solidFill>
                <a:schemeClr val="bg1"/>
              </a:solidFill>
              <a:latin typeface="Arial" pitchFamily="34" charset="0"/>
              <a:cs typeface="Arial" pitchFamily="34" charset="0"/>
            </a:endParaRPr>
          </a:p>
          <a:p>
            <a:pPr algn="l"/>
            <a:r>
              <a:rPr lang="en-GB" sz="1800" smtClean="0">
                <a:solidFill>
                  <a:schemeClr val="bg1"/>
                </a:solidFill>
                <a:latin typeface="Arial" pitchFamily="34" charset="0"/>
                <a:cs typeface="Arial" pitchFamily="34" charset="0"/>
              </a:rPr>
              <a:t> too deficient to</a:t>
            </a:r>
            <a:endParaRPr lang="sr-Latn-RS" sz="1800" smtClean="0">
              <a:solidFill>
                <a:schemeClr val="bg1"/>
              </a:solidFill>
              <a:latin typeface="Arial" pitchFamily="34" charset="0"/>
              <a:cs typeface="Arial" pitchFamily="34" charset="0"/>
            </a:endParaRPr>
          </a:p>
          <a:p>
            <a:pPr algn="l"/>
            <a:r>
              <a:rPr lang="en-GB" sz="1800" smtClean="0">
                <a:solidFill>
                  <a:schemeClr val="bg1"/>
                </a:solidFill>
                <a:latin typeface="Arial" pitchFamily="34" charset="0"/>
                <a:cs typeface="Arial" pitchFamily="34" charset="0"/>
              </a:rPr>
              <a:t> be effectively</a:t>
            </a:r>
            <a:r>
              <a:rPr lang="sr-Latn-RS" sz="1800" smtClean="0">
                <a:solidFill>
                  <a:schemeClr val="bg1"/>
                </a:solidFill>
                <a:latin typeface="Arial" pitchFamily="34" charset="0"/>
                <a:cs typeface="Arial" pitchFamily="34" charset="0"/>
              </a:rPr>
              <a:t>  </a:t>
            </a:r>
            <a:r>
              <a:rPr lang="en-GB" sz="1800" smtClean="0">
                <a:solidFill>
                  <a:schemeClr val="bg1"/>
                </a:solidFill>
                <a:latin typeface="Arial" pitchFamily="34" charset="0"/>
                <a:cs typeface="Arial" pitchFamily="34" charset="0"/>
              </a:rPr>
              <a:t> ex</a:t>
            </a:r>
            <a:r>
              <a:rPr lang="sr-Latn-RS" sz="1800" smtClean="0">
                <a:solidFill>
                  <a:schemeClr val="bg1"/>
                </a:solidFill>
                <a:latin typeface="Arial" pitchFamily="34" charset="0"/>
                <a:cs typeface="Arial" pitchFamily="34" charset="0"/>
              </a:rPr>
              <a:t>         </a:t>
            </a:r>
            <a:r>
              <a:rPr lang="en-GB" sz="1800" smtClean="0">
                <a:solidFill>
                  <a:schemeClr val="bg1"/>
                </a:solidFill>
                <a:latin typeface="Arial" pitchFamily="34" charset="0"/>
                <a:cs typeface="Arial" pitchFamily="34" charset="0"/>
              </a:rPr>
              <a:t>ercised</a:t>
            </a:r>
            <a:endParaRPr lang="sr-Latn-RS" sz="1800" smtClean="0">
              <a:solidFill>
                <a:schemeClr val="bg1"/>
              </a:solidFill>
              <a:latin typeface="Arial" pitchFamily="34" charset="0"/>
              <a:cs typeface="Arial" pitchFamily="34" charset="0"/>
            </a:endParaRPr>
          </a:p>
          <a:p>
            <a:pPr algn="l"/>
            <a:endParaRPr lang="sr-Latn-RS" sz="18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xmlns="" val="14864134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2699" y="6608378"/>
            <a:ext cx="365760" cy="261162"/>
          </a:xfrm>
          <a:prstGeom prst="rect">
            <a:avLst/>
          </a:prstGeom>
          <a:noFill/>
        </p:spPr>
        <p:txBody>
          <a:bodyPr wrap="square" rtlCol="0">
            <a:spAutoFit/>
          </a:bodyPr>
          <a:lstStyle/>
          <a:p>
            <a:fld id="{6BE7D2A9-AF6A-4443-B41E-34090D61ED56}" type="slidenum">
              <a:rPr lang="en-US" sz="1050" smtClean="0">
                <a:latin typeface="Arial" pitchFamily="34" charset="0"/>
                <a:cs typeface="Arial" pitchFamily="34" charset="0"/>
              </a:rPr>
              <a:pPr/>
              <a:t>18</a:t>
            </a:fld>
            <a:endParaRPr lang="en-US" sz="1050" dirty="0">
              <a:latin typeface="Arial" pitchFamily="34" charset="0"/>
              <a:cs typeface="Arial" pitchFamily="34" charset="0"/>
            </a:endParaRPr>
          </a:p>
        </p:txBody>
      </p:sp>
      <p:sp>
        <p:nvSpPr>
          <p:cNvPr id="7" name="Text Placeholder 5"/>
          <p:cNvSpPr>
            <a:spLocks noGrp="1"/>
          </p:cNvSpPr>
          <p:nvPr>
            <p:ph type="body" sz="quarter" idx="14"/>
          </p:nvPr>
        </p:nvSpPr>
        <p:spPr>
          <a:xfrm>
            <a:off x="376859" y="351223"/>
            <a:ext cx="8991909" cy="902224"/>
          </a:xfrm>
        </p:spPr>
        <p:txBody>
          <a:bodyPr/>
          <a:lstStyle/>
          <a:p>
            <a:r>
              <a:rPr lang="en-GB" sz="3200" b="1" smtClean="0">
                <a:latin typeface="Arial" pitchFamily="34" charset="0"/>
              </a:rPr>
              <a:t>Incomplete regulation</a:t>
            </a:r>
            <a:endParaRPr lang="en-US" sz="3200">
              <a:latin typeface="Arial" pitchFamily="34" charset="0"/>
            </a:endParaRPr>
          </a:p>
        </p:txBody>
      </p:sp>
      <p:sp>
        <p:nvSpPr>
          <p:cNvPr id="5" name="Text Placeholder 5"/>
          <p:cNvSpPr>
            <a:spLocks noGrp="1"/>
          </p:cNvSpPr>
          <p:nvPr>
            <p:ph type="body" sz="quarter" idx="14"/>
          </p:nvPr>
        </p:nvSpPr>
        <p:spPr>
          <a:xfrm>
            <a:off x="378459" y="5788152"/>
            <a:ext cx="8991909" cy="902224"/>
          </a:xfrm>
        </p:spPr>
        <p:txBody>
          <a:bodyPr anchor="ctr"/>
          <a:lstStyle/>
          <a:p>
            <a:pPr algn="ctr"/>
            <a:r>
              <a:rPr lang="en-GB" sz="2400" b="1" smtClean="0">
                <a:latin typeface="Arial" pitchFamily="34" charset="0"/>
              </a:rPr>
              <a:t>These  indicate a lack of political consensus on the regulation of public service broadcasting. </a:t>
            </a:r>
            <a:endParaRPr lang="en-US" sz="2400" b="1">
              <a:latin typeface="Arial" pitchFamily="34" charset="0"/>
            </a:endParaRPr>
          </a:p>
        </p:txBody>
      </p:sp>
      <p:pic>
        <p:nvPicPr>
          <p:cNvPr id="6" name="Picture 5"/>
          <p:cNvPicPr>
            <a:picLocks noChangeAspect="1"/>
          </p:cNvPicPr>
          <p:nvPr/>
        </p:nvPicPr>
        <p:blipFill>
          <a:blip r:embed="rId4" cstate="print"/>
          <a:stretch>
            <a:fillRect/>
          </a:stretch>
        </p:blipFill>
        <p:spPr>
          <a:xfrm>
            <a:off x="5876936" y="734882"/>
            <a:ext cx="2038765" cy="2540101"/>
          </a:xfrm>
          <a:prstGeom prst="rect">
            <a:avLst/>
          </a:prstGeom>
        </p:spPr>
      </p:pic>
      <p:pic>
        <p:nvPicPr>
          <p:cNvPr id="10" name="Picture 9" descr="newspapers.jpg"/>
          <p:cNvPicPr>
            <a:picLocks noChangeAspect="1"/>
          </p:cNvPicPr>
          <p:nvPr/>
        </p:nvPicPr>
        <p:blipFill>
          <a:blip r:embed="rId5" cstate="print"/>
          <a:stretch>
            <a:fillRect/>
          </a:stretch>
        </p:blipFill>
        <p:spPr>
          <a:xfrm>
            <a:off x="1260384" y="1132782"/>
            <a:ext cx="2227098" cy="1582281"/>
          </a:xfrm>
          <a:prstGeom prst="rect">
            <a:avLst/>
          </a:prstGeom>
        </p:spPr>
      </p:pic>
      <p:sp>
        <p:nvSpPr>
          <p:cNvPr id="8" name="Text Placeholder 12"/>
          <p:cNvSpPr>
            <a:spLocks/>
          </p:cNvSpPr>
          <p:nvPr>
            <p:custDataLst>
              <p:tags r:id="rId1"/>
            </p:custDataLst>
          </p:nvPr>
        </p:nvSpPr>
        <p:spPr bwMode="auto">
          <a:xfrm>
            <a:off x="513657" y="2832553"/>
            <a:ext cx="4087372" cy="2843855"/>
          </a:xfrm>
          <a:prstGeom prst="rect">
            <a:avLst/>
          </a:prstGeom>
          <a:noFill/>
          <a:ln w="9525">
            <a:noFill/>
            <a:miter lim="800000"/>
            <a:headEnd/>
            <a:tailEnd/>
          </a:ln>
        </p:spPr>
        <p:txBody>
          <a:bodyPr wrap="square" lIns="0" tIns="0" rIns="0" bIns="0">
            <a:spAutoFit/>
          </a:bodyPr>
          <a:lstStyle/>
          <a:p>
            <a:r>
              <a:rPr lang="en-GB" sz="2400" smtClean="0">
                <a:latin typeface="Arial" pitchFamily="34" charset="0"/>
                <a:cs typeface="Arial" pitchFamily="34" charset="0"/>
              </a:rPr>
              <a:t>2011 Media Strategy provided a new impetus for legislative changes, stipulating that deficiencies of the public service broadcasting concept will be corrected in a new Law on Electronic Media.</a:t>
            </a:r>
            <a:endParaRPr lang="en-US" sz="2400">
              <a:latin typeface="Arial" pitchFamily="34" charset="0"/>
              <a:cs typeface="Arial" pitchFamily="34" charset="0"/>
            </a:endParaRPr>
          </a:p>
        </p:txBody>
      </p:sp>
      <p:sp>
        <p:nvSpPr>
          <p:cNvPr id="9" name="Text Placeholder 12"/>
          <p:cNvSpPr>
            <a:spLocks/>
          </p:cNvSpPr>
          <p:nvPr>
            <p:custDataLst>
              <p:tags r:id="rId2"/>
            </p:custDataLst>
          </p:nvPr>
        </p:nvSpPr>
        <p:spPr bwMode="auto">
          <a:xfrm>
            <a:off x="5384800" y="3454401"/>
            <a:ext cx="3950269" cy="1999778"/>
          </a:xfrm>
          <a:prstGeom prst="rect">
            <a:avLst/>
          </a:prstGeom>
          <a:noFill/>
          <a:ln w="9525">
            <a:noFill/>
            <a:miter lim="800000"/>
            <a:headEnd/>
            <a:tailEnd/>
          </a:ln>
        </p:spPr>
        <p:txBody>
          <a:bodyPr wrap="square" lIns="0" tIns="0" rIns="0" bIns="0">
            <a:spAutoFit/>
          </a:bodyPr>
          <a:lstStyle/>
          <a:p>
            <a:r>
              <a:rPr lang="en-GB" sz="2400" smtClean="0">
                <a:latin typeface="Arial" pitchFamily="34" charset="0"/>
                <a:cs typeface="Arial" pitchFamily="34" charset="0"/>
              </a:rPr>
              <a:t>Guarantees of editorial independence of public service broadcasters were not established either in the law or in their internal acts. </a:t>
            </a:r>
            <a:endParaRPr lang="en-US" sz="2400">
              <a:latin typeface="Arial" pitchFamily="34" charset="0"/>
              <a:cs typeface="Arial" pitchFamily="34" charset="0"/>
            </a:endParaRPr>
          </a:p>
        </p:txBody>
      </p:sp>
    </p:spTree>
    <p:extLst>
      <p:ext uri="{BB962C8B-B14F-4D97-AF65-F5344CB8AC3E}">
        <p14:creationId xmlns:p14="http://schemas.microsoft.com/office/powerpoint/2010/main" xmlns="" val="39299226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94471" y="188640"/>
            <a:ext cx="1171595" cy="874212"/>
          </a:xfrm>
        </p:spPr>
      </p:pic>
      <p:sp>
        <p:nvSpPr>
          <p:cNvPr id="2" name="Title 1"/>
          <p:cNvSpPr>
            <a:spLocks noGrp="1"/>
          </p:cNvSpPr>
          <p:nvPr>
            <p:ph type="title"/>
          </p:nvPr>
        </p:nvSpPr>
        <p:spPr/>
        <p:txBody>
          <a:bodyPr>
            <a:normAutofit/>
          </a:bodyPr>
          <a:lstStyle/>
          <a:p>
            <a:r>
              <a:rPr lang="sr-Latn-RS" sz="2400" dirty="0" smtClean="0">
                <a:latin typeface="Arial" pitchFamily="34" charset="0"/>
                <a:cs typeface="Arial" pitchFamily="34" charset="0"/>
              </a:rPr>
              <a:t>	</a:t>
            </a:r>
            <a:endParaRPr lang="mk-MK" sz="2400" dirty="0">
              <a:latin typeface="Arial" pitchFamily="34" charset="0"/>
              <a:cs typeface="Arial" pitchFamily="34" charset="0"/>
            </a:endParaRPr>
          </a:p>
        </p:txBody>
      </p:sp>
      <p:sp>
        <p:nvSpPr>
          <p:cNvPr id="4" name="Rectangle 3"/>
          <p:cNvSpPr/>
          <p:nvPr/>
        </p:nvSpPr>
        <p:spPr>
          <a:xfrm>
            <a:off x="0" y="6021288"/>
            <a:ext cx="9906000" cy="836712"/>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q-AL" sz="1400" dirty="0" smtClean="0">
                <a:latin typeface="Arial" pitchFamily="34" charset="0"/>
                <a:cs typeface="Arial" pitchFamily="34" charset="0"/>
              </a:rPr>
              <a:t>                                       </a:t>
            </a:r>
            <a:r>
              <a:rPr lang="en-US" sz="1400" dirty="0" smtClean="0">
                <a:latin typeface="Arial" pitchFamily="34" charset="0"/>
                <a:cs typeface="Arial" pitchFamily="34" charset="0"/>
              </a:rPr>
              <a:t>This project is funded by the European Union Instrument </a:t>
            </a:r>
            <a:r>
              <a:rPr lang="sq-AL" sz="1400" dirty="0">
                <a:latin typeface="Arial" pitchFamily="34" charset="0"/>
                <a:cs typeface="Arial" pitchFamily="34" charset="0"/>
              </a:rPr>
              <a:t> </a:t>
            </a:r>
            <a:r>
              <a:rPr lang="en-US" sz="1400" dirty="0" smtClean="0">
                <a:latin typeface="Arial" pitchFamily="34" charset="0"/>
                <a:cs typeface="Arial" pitchFamily="34" charset="0"/>
              </a:rPr>
              <a:t>for Pre-accession</a:t>
            </a:r>
            <a:r>
              <a:rPr lang="mk-MK" sz="1400" dirty="0" smtClean="0">
                <a:latin typeface="Arial" pitchFamily="34" charset="0"/>
                <a:cs typeface="Arial" pitchFamily="34" charset="0"/>
              </a:rPr>
              <a:t> </a:t>
            </a:r>
            <a:r>
              <a:rPr lang="en-US" sz="1400" dirty="0" smtClean="0">
                <a:latin typeface="Arial" pitchFamily="34" charset="0"/>
                <a:cs typeface="Arial" pitchFamily="34" charset="0"/>
              </a:rPr>
              <a:t>Assistance (IPA) </a:t>
            </a:r>
            <a:endParaRPr lang="sq-AL" sz="1400" dirty="0" smtClean="0">
              <a:latin typeface="Arial" pitchFamily="34" charset="0"/>
              <a:cs typeface="Arial" pitchFamily="34" charset="0"/>
            </a:endParaRPr>
          </a:p>
          <a:p>
            <a:r>
              <a:rPr lang="sq-AL" sz="1400" dirty="0" smtClean="0">
                <a:latin typeface="Arial" pitchFamily="34" charset="0"/>
                <a:cs typeface="Arial" pitchFamily="34" charset="0"/>
              </a:rPr>
              <a:t>                                       </a:t>
            </a:r>
            <a:r>
              <a:rPr lang="en-US" sz="1400" dirty="0" smtClean="0">
                <a:latin typeface="Arial" pitchFamily="34" charset="0"/>
                <a:cs typeface="Arial" pitchFamily="34" charset="0"/>
              </a:rPr>
              <a:t>Civil Society Facility (CSF).</a:t>
            </a:r>
            <a:endParaRPr lang="mk-MK" sz="1400" dirty="0">
              <a:latin typeface="Arial" pitchFamily="34" charset="0"/>
              <a:cs typeface="Arial"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06506" y="6092341"/>
            <a:ext cx="1092121" cy="672075"/>
          </a:xfrm>
          <a:prstGeom prst="rect">
            <a:avLst/>
          </a:prstGeom>
        </p:spPr>
      </p:pic>
      <p:sp>
        <p:nvSpPr>
          <p:cNvPr id="3" name="Rectangle 2"/>
          <p:cNvSpPr/>
          <p:nvPr/>
        </p:nvSpPr>
        <p:spPr>
          <a:xfrm>
            <a:off x="0" y="0"/>
            <a:ext cx="9906000" cy="116632"/>
          </a:xfrm>
          <a:prstGeom prst="rect">
            <a:avLst/>
          </a:prstGeom>
          <a:solidFill>
            <a:srgbClr val="DE0E2C"/>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k-MK" sz="1400" dirty="0" smtClean="0">
              <a:ln>
                <a:solidFill>
                  <a:srgbClr val="FF0000"/>
                </a:solidFill>
              </a:ln>
              <a:latin typeface="Arial" pitchFamily="34" charset="0"/>
              <a:cs typeface="Arial" pitchFamily="34" charset="0"/>
            </a:endParaRPr>
          </a:p>
        </p:txBody>
      </p:sp>
      <p:sp>
        <p:nvSpPr>
          <p:cNvPr id="7" name="Rectangle 6"/>
          <p:cNvSpPr/>
          <p:nvPr/>
        </p:nvSpPr>
        <p:spPr bwMode="auto">
          <a:xfrm>
            <a:off x="1148763" y="685800"/>
            <a:ext cx="7808686" cy="1642247"/>
          </a:xfrm>
          <a:prstGeom prst="rect">
            <a:avLst/>
          </a:prstGeom>
          <a:solidFill>
            <a:schemeClr val="bg1"/>
          </a:solidFill>
          <a:ln w="6350" cap="flat" cmpd="sng" algn="ctr">
            <a:solidFill>
              <a:schemeClr val="bg1"/>
            </a:solidFill>
            <a:prstDash val="solid"/>
            <a:round/>
            <a:headEnd type="none" w="med" len="med"/>
            <a:tailEnd type="none" w="med" len="med"/>
          </a:ln>
          <a:effectLst/>
        </p:spPr>
        <p:txBody>
          <a:bodyPr vert="horz" wrap="square" lIns="90000" tIns="90000" rIns="90000" bIns="90000" numCol="1" rtlCol="0" anchor="t" anchorCtr="0" compatLnSpc="1">
            <a:prstTxWarp prst="textNoShape">
              <a:avLst/>
            </a:prstTxWarp>
          </a:bodyPr>
          <a:lstStyle/>
          <a:p>
            <a:pPr marL="14288" marR="0" indent="-14288" algn="ctr" defTabSz="1042988" rtl="0" eaLnBrk="0" fontAlgn="base" latinLnBrk="0" hangingPunct="0">
              <a:lnSpc>
                <a:spcPct val="110000"/>
              </a:lnSpc>
              <a:spcBef>
                <a:spcPct val="0"/>
              </a:spcBef>
              <a:spcAft>
                <a:spcPct val="0"/>
              </a:spcAft>
              <a:buClrTx/>
              <a:buSzTx/>
              <a:buFontTx/>
              <a:buNone/>
              <a:tabLst/>
            </a:pPr>
            <a:r>
              <a:rPr kumimoji="0" lang="sr-Latn-RS" sz="2800" b="1" i="0" u="none" strike="noStrike" cap="none" normalizeH="0" baseline="0" dirty="0" smtClean="0">
                <a:ln>
                  <a:noFill/>
                </a:ln>
                <a:solidFill>
                  <a:schemeClr val="tx1"/>
                </a:solidFill>
                <a:effectLst/>
                <a:latin typeface="Arial" pitchFamily="34" charset="0"/>
                <a:cs typeface="Arial" pitchFamily="34" charset="0"/>
              </a:rPr>
              <a:t>Regional</a:t>
            </a:r>
            <a:r>
              <a:rPr kumimoji="0" lang="sr-Latn-RS" sz="2800" b="1" i="0" u="none" strike="noStrike" cap="none" normalizeH="0" dirty="0" smtClean="0">
                <a:ln>
                  <a:noFill/>
                </a:ln>
                <a:solidFill>
                  <a:schemeClr val="tx1"/>
                </a:solidFill>
                <a:effectLst/>
                <a:latin typeface="Arial" pitchFamily="34" charset="0"/>
                <a:cs typeface="Arial" pitchFamily="34" charset="0"/>
              </a:rPr>
              <a:t> overview</a:t>
            </a:r>
          </a:p>
          <a:p>
            <a:pPr marL="14288" indent="-14288" defTabSz="1042988"/>
            <a:r>
              <a:rPr lang="sr-Latn-RS" sz="2000" dirty="0" smtClean="0">
                <a:latin typeface="Arial" pitchFamily="34" charset="0"/>
                <a:cs typeface="Arial" pitchFamily="34" charset="0"/>
              </a:rPr>
              <a:t>(authors: Brankica </a:t>
            </a:r>
            <a:r>
              <a:rPr lang="sr-Latn-RS" sz="2000" dirty="0" smtClean="0">
                <a:latin typeface="Arial" pitchFamily="34" charset="0"/>
                <a:cs typeface="Arial" pitchFamily="34" charset="0"/>
              </a:rPr>
              <a:t>Petković and Sandra Bašić </a:t>
            </a:r>
            <a:r>
              <a:rPr lang="sr-Latn-RS" sz="2000" dirty="0" smtClean="0">
                <a:latin typeface="Arial" pitchFamily="34" charset="0"/>
                <a:cs typeface="Arial" pitchFamily="34" charset="0"/>
              </a:rPr>
              <a:t>Hrvatin)</a:t>
            </a:r>
            <a:endParaRPr kumimoji="0" lang="sr-Latn-RS" sz="2000" b="1"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8"/>
          <p:cNvSpPr/>
          <p:nvPr/>
        </p:nvSpPr>
        <p:spPr bwMode="auto">
          <a:xfrm>
            <a:off x="396875" y="2351891"/>
            <a:ext cx="8961438" cy="2599188"/>
          </a:xfrm>
          <a:prstGeom prst="rect">
            <a:avLst/>
          </a:prstGeom>
          <a:solidFill>
            <a:schemeClr val="bg1"/>
          </a:solidFill>
          <a:ln w="6350" cap="flat" cmpd="sng" algn="ctr">
            <a:solidFill>
              <a:schemeClr val="bg1"/>
            </a:solidFill>
            <a:prstDash val="solid"/>
            <a:round/>
            <a:headEnd type="none" w="med" len="med"/>
            <a:tailEnd type="none" w="med" len="med"/>
          </a:ln>
          <a:effectLst/>
        </p:spPr>
        <p:txBody>
          <a:bodyPr vert="horz" wrap="square" lIns="90000" tIns="90000" rIns="90000" bIns="90000" numCol="1" rtlCol="0" anchor="t" anchorCtr="0" compatLnSpc="1">
            <a:prstTxWarp prst="textNoShape">
              <a:avLst/>
            </a:prstTxWarp>
          </a:bodyPr>
          <a:lstStyle/>
          <a:p>
            <a:pPr marL="14288" indent="-14288" algn="l" defTabSz="1042988"/>
            <a:r>
              <a:rPr lang="en-GB" sz="2800" dirty="0" smtClean="0">
                <a:latin typeface="Arial" pitchFamily="34" charset="0"/>
                <a:cs typeface="Arial" pitchFamily="34" charset="0"/>
              </a:rPr>
              <a:t>Public service broadcasters remain the part of the media system that is most exposed to risks when it comes to particular political interests and prevention of independent operation in the service of society as a whole. </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42192163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2699" y="6608378"/>
            <a:ext cx="365760" cy="270074"/>
          </a:xfrm>
          <a:prstGeom prst="rect">
            <a:avLst/>
          </a:prstGeom>
          <a:noFill/>
        </p:spPr>
        <p:txBody>
          <a:bodyPr wrap="square" rtlCol="0">
            <a:spAutoFit/>
          </a:bodyPr>
          <a:lstStyle/>
          <a:p>
            <a:fld id="{6BE7D2A9-AF6A-4443-B41E-34090D61ED56}" type="slidenum">
              <a:rPr lang="en-US" sz="1050" smtClean="0">
                <a:latin typeface="Arial" pitchFamily="34" charset="0"/>
                <a:cs typeface="Arial" pitchFamily="34" charset="0"/>
              </a:rPr>
              <a:pPr/>
              <a:t>19</a:t>
            </a:fld>
            <a:endParaRPr lang="en-US" sz="1050" dirty="0">
              <a:latin typeface="Arial" pitchFamily="34" charset="0"/>
              <a:cs typeface="Arial" pitchFamily="34" charset="0"/>
            </a:endParaRPr>
          </a:p>
        </p:txBody>
      </p:sp>
      <p:sp>
        <p:nvSpPr>
          <p:cNvPr id="7" name="Text Placeholder 5"/>
          <p:cNvSpPr>
            <a:spLocks noGrp="1"/>
          </p:cNvSpPr>
          <p:nvPr>
            <p:ph type="body" sz="quarter" idx="14"/>
          </p:nvPr>
        </p:nvSpPr>
        <p:spPr>
          <a:xfrm>
            <a:off x="376859" y="351223"/>
            <a:ext cx="8991909" cy="902224"/>
          </a:xfrm>
        </p:spPr>
        <p:txBody>
          <a:bodyPr/>
          <a:lstStyle/>
          <a:p>
            <a:r>
              <a:rPr lang="en-US" sz="3200" smtClean="0">
                <a:latin typeface="Arial" pitchFamily="34" charset="0"/>
              </a:rPr>
              <a:t> </a:t>
            </a:r>
            <a:r>
              <a:rPr lang="en-GB" sz="3200" b="1" smtClean="0">
                <a:latin typeface="Arial" pitchFamily="34" charset="0"/>
              </a:rPr>
              <a:t>Lack of financial sustainability</a:t>
            </a:r>
            <a:endParaRPr lang="en-US" sz="3200">
              <a:latin typeface="Arial" pitchFamily="34" charset="0"/>
            </a:endParaRPr>
          </a:p>
        </p:txBody>
      </p:sp>
      <p:sp>
        <p:nvSpPr>
          <p:cNvPr id="35" name="Text Placeholder 12"/>
          <p:cNvSpPr>
            <a:spLocks/>
          </p:cNvSpPr>
          <p:nvPr>
            <p:custDataLst>
              <p:tags r:id="rId1"/>
            </p:custDataLst>
          </p:nvPr>
        </p:nvSpPr>
        <p:spPr bwMode="auto">
          <a:xfrm>
            <a:off x="472713" y="3221039"/>
            <a:ext cx="3802440" cy="2437590"/>
          </a:xfrm>
          <a:prstGeom prst="rect">
            <a:avLst/>
          </a:prstGeom>
          <a:noFill/>
          <a:ln w="9525">
            <a:noFill/>
            <a:miter lim="800000"/>
            <a:headEnd/>
            <a:tailEnd/>
          </a:ln>
        </p:spPr>
        <p:txBody>
          <a:bodyPr wrap="square" lIns="0" tIns="0" rIns="0" bIns="0">
            <a:spAutoFit/>
          </a:bodyPr>
          <a:lstStyle/>
          <a:p>
            <a:r>
              <a:rPr lang="en-GB" sz="2400" smtClean="0">
                <a:latin typeface="Arial" pitchFamily="34" charset="0"/>
                <a:cs typeface="Arial" pitchFamily="34" charset="0"/>
              </a:rPr>
              <a:t>There are no public documents from later years that show the shares of license fees and advertising in the revenues of </a:t>
            </a:r>
            <a:r>
              <a:rPr lang="en-GB" sz="2400" i="1" smtClean="0">
                <a:latin typeface="Arial" pitchFamily="34" charset="0"/>
                <a:cs typeface="Arial" pitchFamily="34" charset="0"/>
              </a:rPr>
              <a:t>RTS</a:t>
            </a:r>
            <a:r>
              <a:rPr lang="en-GB" sz="2400" smtClean="0">
                <a:latin typeface="Arial" pitchFamily="34" charset="0"/>
                <a:cs typeface="Arial" pitchFamily="34" charset="0"/>
              </a:rPr>
              <a:t> and the way they are spent.</a:t>
            </a:r>
            <a:endParaRPr lang="en-US" sz="2400">
              <a:latin typeface="Arial" pitchFamily="34" charset="0"/>
              <a:cs typeface="Arial" pitchFamily="34" charset="0"/>
            </a:endParaRPr>
          </a:p>
        </p:txBody>
      </p:sp>
      <p:sp>
        <p:nvSpPr>
          <p:cNvPr id="5" name="Text Placeholder 5"/>
          <p:cNvSpPr>
            <a:spLocks noGrp="1"/>
          </p:cNvSpPr>
          <p:nvPr>
            <p:ph type="body" sz="quarter" idx="14"/>
          </p:nvPr>
        </p:nvSpPr>
        <p:spPr>
          <a:xfrm>
            <a:off x="378459" y="5781618"/>
            <a:ext cx="9198929" cy="902224"/>
          </a:xfrm>
        </p:spPr>
        <p:txBody>
          <a:bodyPr anchor="ctr"/>
          <a:lstStyle/>
          <a:p>
            <a:r>
              <a:rPr lang="sr-Latn-RS" sz="2000" b="1" smtClean="0">
                <a:solidFill>
                  <a:srgbClr val="FF0000"/>
                </a:solidFill>
                <a:latin typeface="Arial" pitchFamily="34" charset="0"/>
              </a:rPr>
              <a:t>Monopolistic position of advertising agencies that closly connected with government reduces the competitivness of the media</a:t>
            </a:r>
            <a:endParaRPr lang="en-US" sz="2000" b="1">
              <a:solidFill>
                <a:srgbClr val="FF0000"/>
              </a:solidFill>
              <a:latin typeface="Arial" pitchFamily="34" charset="0"/>
            </a:endParaRPr>
          </a:p>
        </p:txBody>
      </p:sp>
      <p:pic>
        <p:nvPicPr>
          <p:cNvPr id="3074" name="Picture 2"/>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886804" y="1128635"/>
            <a:ext cx="2974257" cy="21503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32" name="Chart 31"/>
          <p:cNvGraphicFramePr/>
          <p:nvPr>
            <p:extLst>
              <p:ext uri="{D42A27DB-BD31-4B8C-83A1-F6EECF244321}">
                <p14:modId xmlns:p14="http://schemas.microsoft.com/office/powerpoint/2010/main" xmlns="" val="2828135982"/>
              </p:ext>
            </p:extLst>
          </p:nvPr>
        </p:nvGraphicFramePr>
        <p:xfrm>
          <a:off x="4923159" y="2041756"/>
          <a:ext cx="3893291" cy="1670089"/>
        </p:xfrm>
        <a:graphic>
          <a:graphicData uri="http://schemas.openxmlformats.org/drawingml/2006/chart">
            <c:chart xmlns:c="http://schemas.openxmlformats.org/drawingml/2006/chart" xmlns:r="http://schemas.openxmlformats.org/officeDocument/2006/relationships" r:id="rId10"/>
          </a:graphicData>
        </a:graphic>
      </p:graphicFrame>
      <p:sp>
        <p:nvSpPr>
          <p:cNvPr id="36" name="Text Placeholder 12"/>
          <p:cNvSpPr>
            <a:spLocks/>
          </p:cNvSpPr>
          <p:nvPr>
            <p:custDataLst>
              <p:tags r:id="rId2"/>
            </p:custDataLst>
          </p:nvPr>
        </p:nvSpPr>
        <p:spPr bwMode="auto">
          <a:xfrm>
            <a:off x="5326736" y="3817259"/>
            <a:ext cx="4122057" cy="1999778"/>
          </a:xfrm>
          <a:prstGeom prst="rect">
            <a:avLst/>
          </a:prstGeom>
          <a:noFill/>
          <a:ln w="9525">
            <a:noFill/>
            <a:miter lim="800000"/>
            <a:headEnd/>
            <a:tailEnd/>
          </a:ln>
        </p:spPr>
        <p:txBody>
          <a:bodyPr wrap="square" lIns="0" tIns="0" rIns="0" bIns="0">
            <a:spAutoFit/>
          </a:bodyPr>
          <a:lstStyle/>
          <a:p>
            <a:r>
              <a:rPr lang="sr-Latn-RS" sz="2400" smtClean="0">
                <a:solidFill>
                  <a:srgbClr val="FF0000"/>
                </a:solidFill>
              </a:rPr>
              <a:t>Incomes of the Block @ Connect media agency have increased for 4445 percent since the party to wich they are close gained power.</a:t>
            </a:r>
            <a:endParaRPr lang="en-US" sz="2400">
              <a:solidFill>
                <a:srgbClr val="FF0000"/>
              </a:solidFill>
            </a:endParaRPr>
          </a:p>
        </p:txBody>
      </p:sp>
      <p:cxnSp>
        <p:nvCxnSpPr>
          <p:cNvPr id="37" name="Straight Connector 36"/>
          <p:cNvCxnSpPr/>
          <p:nvPr>
            <p:custDataLst>
              <p:tags r:id="rId3"/>
            </p:custDataLst>
          </p:nvPr>
        </p:nvCxnSpPr>
        <p:spPr bwMode="auto">
          <a:xfrm>
            <a:off x="7935466" y="1851428"/>
            <a:ext cx="0" cy="182880"/>
          </a:xfrm>
          <a:prstGeom prst="line">
            <a:avLst/>
          </a:prstGeom>
          <a:solidFill>
            <a:schemeClr val="accent2"/>
          </a:solidFill>
          <a:ln w="6350" cap="flat" cmpd="sng" algn="ctr">
            <a:solidFill>
              <a:schemeClr val="tx1"/>
            </a:solidFill>
            <a:prstDash val="solid"/>
            <a:round/>
            <a:headEnd type="none" w="med" len="med"/>
            <a:tailEnd type="triangle" w="med" len="med"/>
          </a:ln>
          <a:effectLst/>
        </p:spPr>
      </p:cxnSp>
      <p:cxnSp>
        <p:nvCxnSpPr>
          <p:cNvPr id="38" name="Straight Connector 37"/>
          <p:cNvCxnSpPr/>
          <p:nvPr>
            <p:custDataLst>
              <p:tags r:id="rId4"/>
            </p:custDataLst>
          </p:nvPr>
        </p:nvCxnSpPr>
        <p:spPr bwMode="auto">
          <a:xfrm>
            <a:off x="6342872" y="1851428"/>
            <a:ext cx="1581912" cy="0"/>
          </a:xfrm>
          <a:prstGeom prst="line">
            <a:avLst/>
          </a:prstGeom>
          <a:solidFill>
            <a:schemeClr val="accent2"/>
          </a:solidFill>
          <a:ln w="6350" cap="flat" cmpd="sng" algn="ctr">
            <a:solidFill>
              <a:schemeClr val="tx1"/>
            </a:solidFill>
            <a:prstDash val="solid"/>
            <a:round/>
            <a:headEnd type="none" w="med" len="med"/>
            <a:tailEnd type="none" w="med" len="med"/>
          </a:ln>
          <a:effectLst/>
        </p:spPr>
      </p:cxnSp>
      <p:cxnSp>
        <p:nvCxnSpPr>
          <p:cNvPr id="39" name="Straight Connector 38"/>
          <p:cNvCxnSpPr/>
          <p:nvPr>
            <p:custDataLst>
              <p:tags r:id="rId5"/>
            </p:custDataLst>
          </p:nvPr>
        </p:nvCxnSpPr>
        <p:spPr bwMode="auto">
          <a:xfrm flipV="1">
            <a:off x="6329224" y="1851427"/>
            <a:ext cx="0" cy="1280160"/>
          </a:xfrm>
          <a:prstGeom prst="line">
            <a:avLst/>
          </a:prstGeom>
          <a:solidFill>
            <a:schemeClr val="accent2"/>
          </a:solidFill>
          <a:ln w="6350" cap="flat" cmpd="sng" algn="ctr">
            <a:solidFill>
              <a:schemeClr val="tx1"/>
            </a:solidFill>
            <a:prstDash val="solid"/>
            <a:round/>
            <a:headEnd type="none" w="med" len="med"/>
            <a:tailEnd type="none" w="med" len="med"/>
          </a:ln>
          <a:effectLst/>
        </p:spPr>
      </p:cxnSp>
      <p:sp>
        <p:nvSpPr>
          <p:cNvPr id="40" name="Oval 39"/>
          <p:cNvSpPr/>
          <p:nvPr>
            <p:custDataLst>
              <p:tags r:id="rId6"/>
            </p:custDataLst>
          </p:nvPr>
        </p:nvSpPr>
        <p:spPr bwMode="auto">
          <a:xfrm>
            <a:off x="6594028" y="1671401"/>
            <a:ext cx="1049338" cy="388938"/>
          </a:xfrm>
          <a:prstGeom prst="ellipse">
            <a:avLst/>
          </a:prstGeom>
          <a:solidFill>
            <a:srgbClr val="FFFFFF"/>
          </a:solidFill>
          <a:ln w="9525" cap="flat" cmpd="sng" algn="ctr">
            <a:solidFill>
              <a:schemeClr val="tx1"/>
            </a:solidFill>
            <a:prstDash val="solid"/>
          </a:ln>
          <a:effectLst/>
          <a:extLst/>
        </p:spPr>
        <p:txBody>
          <a:bodyPr wrap="none" lIns="0" tIns="0" rIns="0" bIns="0" rtlCol="0" anchor="ctr"/>
          <a:lstStyle/>
          <a:p>
            <a:pPr algn="ctr">
              <a:lnSpc>
                <a:spcPct val="90000"/>
              </a:lnSpc>
              <a:spcBef>
                <a:spcPct val="0"/>
              </a:spcBef>
              <a:spcAft>
                <a:spcPct val="0"/>
              </a:spcAft>
            </a:pPr>
            <a:r>
              <a:rPr lang="en-US" sz="1600" b="1" dirty="0" smtClean="0">
                <a:solidFill>
                  <a:srgbClr val="002776"/>
                </a:solidFill>
                <a:latin typeface="Arial" pitchFamily="34" charset="0"/>
                <a:cs typeface="Arial" pitchFamily="34" charset="0"/>
                <a:sym typeface="+mn-lt"/>
              </a:rPr>
              <a:t>+4</a:t>
            </a:r>
            <a:r>
              <a:rPr lang="sr-Latn-CS" sz="1600" b="1" dirty="0" smtClean="0">
                <a:solidFill>
                  <a:srgbClr val="002776"/>
                </a:solidFill>
                <a:latin typeface="Arial" pitchFamily="34" charset="0"/>
                <a:cs typeface="Arial" pitchFamily="34" charset="0"/>
                <a:sym typeface="+mn-lt"/>
              </a:rPr>
              <a:t>.</a:t>
            </a:r>
            <a:r>
              <a:rPr lang="en-US" sz="1600" b="1" dirty="0" smtClean="0">
                <a:solidFill>
                  <a:srgbClr val="002776"/>
                </a:solidFill>
                <a:latin typeface="Arial" pitchFamily="34" charset="0"/>
                <a:cs typeface="Arial" pitchFamily="34" charset="0"/>
                <a:sym typeface="+mn-lt"/>
              </a:rPr>
              <a:t>445 %</a:t>
            </a:r>
            <a:endParaRPr lang="en-US" sz="1600" b="1" dirty="0">
              <a:solidFill>
                <a:srgbClr val="002776"/>
              </a:solidFill>
              <a:latin typeface="Arial" pitchFamily="34" charset="0"/>
              <a:cs typeface="Arial" pitchFamily="34" charset="0"/>
              <a:sym typeface="+mn-lt"/>
            </a:endParaRPr>
          </a:p>
        </p:txBody>
      </p:sp>
      <p:sp>
        <p:nvSpPr>
          <p:cNvPr id="42" name="Text Placeholder 12"/>
          <p:cNvSpPr>
            <a:spLocks/>
          </p:cNvSpPr>
          <p:nvPr>
            <p:custDataLst>
              <p:tags r:id="rId7"/>
            </p:custDataLst>
          </p:nvPr>
        </p:nvSpPr>
        <p:spPr bwMode="auto">
          <a:xfrm>
            <a:off x="5312229" y="1107968"/>
            <a:ext cx="4046083" cy="492443"/>
          </a:xfrm>
          <a:prstGeom prst="rect">
            <a:avLst/>
          </a:prstGeom>
          <a:noFill/>
          <a:ln w="9525">
            <a:noFill/>
            <a:miter lim="800000"/>
            <a:headEnd/>
            <a:tailEnd/>
          </a:ln>
        </p:spPr>
        <p:txBody>
          <a:bodyPr wrap="square" lIns="0" tIns="0" rIns="0" bIns="0">
            <a:spAutoFit/>
          </a:bodyPr>
          <a:lstStyle/>
          <a:p>
            <a:pPr defTabSz="1019175">
              <a:lnSpc>
                <a:spcPct val="100000"/>
              </a:lnSpc>
              <a:spcAft>
                <a:spcPts val="0"/>
              </a:spcAft>
            </a:pPr>
            <a:r>
              <a:rPr lang="sr-Latn-RS" sz="1400" b="1" smtClean="0">
                <a:solidFill>
                  <a:schemeClr val="tx2"/>
                </a:solidFill>
                <a:latin typeface="Arial" pitchFamily="34" charset="0"/>
                <a:cs typeface="Arial" pitchFamily="34" charset="0"/>
              </a:rPr>
              <a:t>The  incom of  media agencies BLOCK </a:t>
            </a:r>
            <a:r>
              <a:rPr lang="sr-Latn-RS" sz="1400" b="1" dirty="0" smtClean="0">
                <a:solidFill>
                  <a:schemeClr val="tx2"/>
                </a:solidFill>
                <a:latin typeface="Arial" pitchFamily="34" charset="0"/>
                <a:cs typeface="Arial" pitchFamily="34" charset="0"/>
              </a:rPr>
              <a:t>&amp; CONNECT (</a:t>
            </a:r>
            <a:r>
              <a:rPr lang="sr-Latn-RS" sz="1800" b="1" dirty="0" smtClean="0">
                <a:solidFill>
                  <a:schemeClr val="tx2"/>
                </a:solidFill>
                <a:latin typeface="Arial" pitchFamily="34" charset="0"/>
                <a:cs typeface="Arial" pitchFamily="34" charset="0"/>
              </a:rPr>
              <a:t>miliona</a:t>
            </a:r>
            <a:r>
              <a:rPr lang="sr-Latn-RS" sz="1400" b="1" dirty="0" smtClean="0">
                <a:solidFill>
                  <a:schemeClr val="tx2"/>
                </a:solidFill>
                <a:latin typeface="Arial" pitchFamily="34" charset="0"/>
                <a:cs typeface="Arial" pitchFamily="34" charset="0"/>
              </a:rPr>
              <a:t> RSD) </a:t>
            </a:r>
            <a:endParaRPr lang="sr-Latn-RS" sz="1400" b="1" dirty="0">
              <a:solidFill>
                <a:schemeClr val="tx2"/>
              </a:solidFill>
              <a:latin typeface="Arial" pitchFamily="34" charset="0"/>
              <a:cs typeface="Arial" pitchFamily="34" charset="0"/>
            </a:endParaRPr>
          </a:p>
        </p:txBody>
      </p:sp>
      <p:sp>
        <p:nvSpPr>
          <p:cNvPr id="43" name="TextBox 42"/>
          <p:cNvSpPr txBox="1"/>
          <p:nvPr/>
        </p:nvSpPr>
        <p:spPr>
          <a:xfrm>
            <a:off x="254067" y="6603922"/>
            <a:ext cx="7661634" cy="270074"/>
          </a:xfrm>
          <a:prstGeom prst="rect">
            <a:avLst/>
          </a:prstGeom>
          <a:noFill/>
        </p:spPr>
        <p:txBody>
          <a:bodyPr wrap="square" rtlCol="0">
            <a:spAutoFit/>
          </a:bodyPr>
          <a:lstStyle/>
          <a:p>
            <a:pPr algn="l"/>
            <a:r>
              <a:rPr lang="sr-Latn-CS" sz="1050" dirty="0" smtClean="0">
                <a:solidFill>
                  <a:srgbClr val="002776"/>
                </a:solidFill>
                <a:latin typeface="Arial" pitchFamily="34" charset="0"/>
                <a:cs typeface="Arial" pitchFamily="34" charset="0"/>
              </a:rPr>
              <a:t>Izvor</a:t>
            </a:r>
            <a:r>
              <a:rPr lang="en-US" sz="1050" dirty="0" smtClean="0">
                <a:solidFill>
                  <a:srgbClr val="002776"/>
                </a:solidFill>
                <a:latin typeface="Arial" pitchFamily="34" charset="0"/>
                <a:cs typeface="Arial" pitchFamily="34" charset="0"/>
              </a:rPr>
              <a:t>: </a:t>
            </a:r>
            <a:r>
              <a:rPr lang="sr-Latn-CS" sz="1050" dirty="0" smtClean="0">
                <a:solidFill>
                  <a:srgbClr val="002776"/>
                </a:solidFill>
                <a:latin typeface="Arial" pitchFamily="34" charset="0"/>
                <a:cs typeface="Arial" pitchFamily="34" charset="0"/>
              </a:rPr>
              <a:t>Agencija za privredne registre Republike Srbije</a:t>
            </a:r>
            <a:endParaRPr lang="en-US" sz="1050" dirty="0">
              <a:solidFill>
                <a:srgbClr val="002776"/>
              </a:solidFill>
              <a:latin typeface="Arial" pitchFamily="34" charset="0"/>
              <a:cs typeface="Arial" pitchFamily="34" charset="0"/>
            </a:endParaRPr>
          </a:p>
        </p:txBody>
      </p:sp>
    </p:spTree>
    <p:extLst>
      <p:ext uri="{BB962C8B-B14F-4D97-AF65-F5344CB8AC3E}">
        <p14:creationId xmlns:p14="http://schemas.microsoft.com/office/powerpoint/2010/main" xmlns="" val="7583191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2699" y="6608378"/>
            <a:ext cx="365760" cy="270074"/>
          </a:xfrm>
          <a:prstGeom prst="rect">
            <a:avLst/>
          </a:prstGeom>
          <a:noFill/>
        </p:spPr>
        <p:txBody>
          <a:bodyPr wrap="square" rtlCol="0">
            <a:spAutoFit/>
          </a:bodyPr>
          <a:lstStyle/>
          <a:p>
            <a:fld id="{6BE7D2A9-AF6A-4443-B41E-34090D61ED56}" type="slidenum">
              <a:rPr lang="en-US" sz="1050" smtClean="0">
                <a:latin typeface="Arial" pitchFamily="34" charset="0"/>
                <a:cs typeface="Arial" pitchFamily="34" charset="0"/>
              </a:rPr>
              <a:pPr/>
              <a:t>20</a:t>
            </a:fld>
            <a:endParaRPr lang="en-US" sz="1050" dirty="0">
              <a:latin typeface="Arial" pitchFamily="34" charset="0"/>
              <a:cs typeface="Arial" pitchFamily="34" charset="0"/>
            </a:endParaRPr>
          </a:p>
        </p:txBody>
      </p:sp>
      <p:sp>
        <p:nvSpPr>
          <p:cNvPr id="18" name="TextBox 17"/>
          <p:cNvSpPr txBox="1"/>
          <p:nvPr/>
        </p:nvSpPr>
        <p:spPr>
          <a:xfrm>
            <a:off x="254066" y="6600814"/>
            <a:ext cx="9651933" cy="270074"/>
          </a:xfrm>
          <a:prstGeom prst="rect">
            <a:avLst/>
          </a:prstGeom>
          <a:noFill/>
        </p:spPr>
        <p:txBody>
          <a:bodyPr wrap="square" rtlCol="0">
            <a:spAutoFit/>
          </a:bodyPr>
          <a:lstStyle/>
          <a:p>
            <a:pPr algn="l"/>
            <a:r>
              <a:rPr lang="sr-Latn-CS" sz="1050" smtClean="0">
                <a:solidFill>
                  <a:srgbClr val="002776"/>
                </a:solidFill>
                <a:latin typeface="Arial" pitchFamily="34" charset="0"/>
                <a:cs typeface="Arial" pitchFamily="34" charset="0"/>
              </a:rPr>
              <a:t>; </a:t>
            </a:r>
            <a:endParaRPr lang="en-US" sz="1050" dirty="0">
              <a:solidFill>
                <a:srgbClr val="002776"/>
              </a:solidFill>
              <a:latin typeface="Arial" pitchFamily="34" charset="0"/>
              <a:cs typeface="Arial" pitchFamily="34" charset="0"/>
            </a:endParaRPr>
          </a:p>
        </p:txBody>
      </p:sp>
      <p:sp>
        <p:nvSpPr>
          <p:cNvPr id="7" name="Text Placeholder 5"/>
          <p:cNvSpPr>
            <a:spLocks noGrp="1"/>
          </p:cNvSpPr>
          <p:nvPr>
            <p:ph type="body" sz="quarter" idx="14"/>
          </p:nvPr>
        </p:nvSpPr>
        <p:spPr>
          <a:xfrm>
            <a:off x="376859" y="351223"/>
            <a:ext cx="8991909" cy="902224"/>
          </a:xfrm>
          <a:noFill/>
          <a:ln w="9525">
            <a:noFill/>
            <a:miter lim="800000"/>
            <a:headEnd/>
            <a:tailEnd/>
          </a:ln>
        </p:spPr>
        <p:txBody>
          <a:bodyPr vert="horz" wrap="square" lIns="0" tIns="0" rIns="0" bIns="0" numCol="1" anchor="t" anchorCtr="0" compatLnSpc="1">
            <a:prstTxWarp prst="textNoShape">
              <a:avLst/>
            </a:prstTxWarp>
          </a:bodyPr>
          <a:lstStyle/>
          <a:p>
            <a:r>
              <a:rPr lang="en-GB" sz="3200" b="1" smtClean="0">
                <a:latin typeface="Arial" pitchFamily="34" charset="0"/>
              </a:rPr>
              <a:t>Both </a:t>
            </a:r>
            <a:r>
              <a:rPr lang="en-GB" sz="3200" b="1" i="1" smtClean="0">
                <a:latin typeface="Arial" pitchFamily="34" charset="0"/>
              </a:rPr>
              <a:t>RTS</a:t>
            </a:r>
            <a:r>
              <a:rPr lang="en-GB" sz="3200" b="1" smtClean="0">
                <a:latin typeface="Arial" pitchFamily="34" charset="0"/>
              </a:rPr>
              <a:t> and </a:t>
            </a:r>
            <a:r>
              <a:rPr lang="en-GB" sz="3200" b="1" i="1" smtClean="0">
                <a:latin typeface="Arial" pitchFamily="34" charset="0"/>
              </a:rPr>
              <a:t>RTV</a:t>
            </a:r>
            <a:r>
              <a:rPr lang="en-GB" sz="3200" b="1" smtClean="0">
                <a:latin typeface="Arial" pitchFamily="34" charset="0"/>
              </a:rPr>
              <a:t> have operated with a loss for many years.</a:t>
            </a:r>
            <a:endParaRPr lang="en-US" sz="3200" b="1">
              <a:latin typeface="Arial" pitchFamily="34" charset="0"/>
            </a:endParaRPr>
          </a:p>
        </p:txBody>
      </p:sp>
      <p:pic>
        <p:nvPicPr>
          <p:cNvPr id="4098"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96875" y="2196714"/>
            <a:ext cx="2510668" cy="12553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Text Placeholder 12"/>
          <p:cNvSpPr>
            <a:spLocks/>
          </p:cNvSpPr>
          <p:nvPr>
            <p:custDataLst>
              <p:tags r:id="rId1"/>
            </p:custDataLst>
          </p:nvPr>
        </p:nvSpPr>
        <p:spPr bwMode="auto">
          <a:xfrm>
            <a:off x="3160976" y="1348282"/>
            <a:ext cx="6223379" cy="374718"/>
          </a:xfrm>
          <a:prstGeom prst="rect">
            <a:avLst/>
          </a:prstGeom>
          <a:noFill/>
          <a:ln w="9525">
            <a:noFill/>
            <a:miter lim="800000"/>
            <a:headEnd/>
            <a:tailEnd/>
          </a:ln>
        </p:spPr>
        <p:txBody>
          <a:bodyPr wrap="square" lIns="0" tIns="0" rIns="0" bIns="0">
            <a:spAutoFit/>
          </a:bodyPr>
          <a:lstStyle/>
          <a:p>
            <a:r>
              <a:rPr lang="en-GB" sz="2000" smtClean="0">
                <a:latin typeface="Arial" pitchFamily="34" charset="0"/>
                <a:cs typeface="Arial" pitchFamily="34" charset="0"/>
              </a:rPr>
              <a:t> </a:t>
            </a:r>
            <a:r>
              <a:rPr lang="en-GB" sz="2400" smtClean="0">
                <a:latin typeface="Arial" pitchFamily="34" charset="0"/>
                <a:cs typeface="Arial" pitchFamily="34" charset="0"/>
              </a:rPr>
              <a:t>In 2012, by official balance sheets:</a:t>
            </a:r>
            <a:endParaRPr lang="en-US" sz="2400">
              <a:latin typeface="Arial" pitchFamily="34" charset="0"/>
              <a:cs typeface="Arial" pitchFamily="34" charset="0"/>
            </a:endParaRPr>
          </a:p>
        </p:txBody>
      </p:sp>
      <p:pic>
        <p:nvPicPr>
          <p:cNvPr id="4100" name="Picture 4" descr="C:\Users\anedeljkovic\Pictures\imagesCABEUTT8.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76860" y="4281783"/>
            <a:ext cx="2510668" cy="1473839"/>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ext Placeholder 12"/>
          <p:cNvSpPr>
            <a:spLocks/>
          </p:cNvSpPr>
          <p:nvPr>
            <p:custDataLst>
              <p:tags r:id="rId2"/>
            </p:custDataLst>
          </p:nvPr>
        </p:nvSpPr>
        <p:spPr bwMode="auto">
          <a:xfrm>
            <a:off x="3160976" y="2241580"/>
            <a:ext cx="6378809" cy="1489639"/>
          </a:xfrm>
          <a:prstGeom prst="rect">
            <a:avLst/>
          </a:prstGeom>
          <a:noFill/>
          <a:ln w="9525">
            <a:noFill/>
            <a:miter lim="800000"/>
            <a:headEnd/>
            <a:tailEnd/>
          </a:ln>
        </p:spPr>
        <p:txBody>
          <a:bodyPr wrap="square" lIns="0" tIns="0" rIns="0" bIns="0">
            <a:spAutoFit/>
          </a:bodyPr>
          <a:lstStyle/>
          <a:p>
            <a:pPr lvl="0"/>
            <a:r>
              <a:rPr lang="en-GB" sz="2400" i="1" smtClean="0">
                <a:latin typeface="Arial" pitchFamily="34" charset="0"/>
                <a:cs typeface="Arial" pitchFamily="34" charset="0"/>
              </a:rPr>
              <a:t>RTS</a:t>
            </a:r>
            <a:r>
              <a:rPr lang="en-GB" sz="2400" smtClean="0">
                <a:latin typeface="Arial" pitchFamily="34" charset="0"/>
                <a:cs typeface="Arial" pitchFamily="34" charset="0"/>
              </a:rPr>
              <a:t> recorded the loss of about 11 million euro </a:t>
            </a:r>
            <a:endParaRPr lang="en-US" sz="2400" smtClean="0">
              <a:latin typeface="Arial" pitchFamily="34" charset="0"/>
              <a:cs typeface="Arial" pitchFamily="34" charset="0"/>
            </a:endParaRPr>
          </a:p>
          <a:p>
            <a:pPr lvl="0"/>
            <a:endParaRPr lang="sr-Latn-RS" sz="2400" i="1" smtClean="0">
              <a:latin typeface="Arial" pitchFamily="34" charset="0"/>
              <a:cs typeface="Arial" pitchFamily="34" charset="0"/>
            </a:endParaRPr>
          </a:p>
          <a:p>
            <a:pPr lvl="0"/>
            <a:r>
              <a:rPr lang="en-GB" sz="2400" i="1" smtClean="0">
                <a:solidFill>
                  <a:schemeClr val="accent1"/>
                </a:solidFill>
                <a:latin typeface="Arial" pitchFamily="34" charset="0"/>
                <a:cs typeface="Arial" pitchFamily="34" charset="0"/>
              </a:rPr>
              <a:t>RTV</a:t>
            </a:r>
            <a:r>
              <a:rPr lang="en-GB" sz="2400" smtClean="0">
                <a:solidFill>
                  <a:schemeClr val="accent1"/>
                </a:solidFill>
                <a:latin typeface="Arial" pitchFamily="34" charset="0"/>
                <a:cs typeface="Arial" pitchFamily="34" charset="0"/>
              </a:rPr>
              <a:t> was 1.3 million euro in the red.</a:t>
            </a:r>
            <a:r>
              <a:rPr lang="en-GB" sz="2400" baseline="30000" smtClean="0">
                <a:solidFill>
                  <a:schemeClr val="accent1"/>
                </a:solidFill>
                <a:latin typeface="Arial" pitchFamily="34" charset="0"/>
                <a:cs typeface="Arial" pitchFamily="34" charset="0"/>
              </a:rPr>
              <a:t> </a:t>
            </a:r>
            <a:endParaRPr lang="en-US" sz="2400" smtClean="0">
              <a:solidFill>
                <a:schemeClr val="accent1"/>
              </a:solidFill>
              <a:latin typeface="Arial" pitchFamily="34" charset="0"/>
              <a:cs typeface="Arial" pitchFamily="34" charset="0"/>
            </a:endParaRPr>
          </a:p>
          <a:p>
            <a:r>
              <a:rPr lang="en-GB" sz="1600" smtClean="0">
                <a:solidFill>
                  <a:schemeClr val="accent1"/>
                </a:solidFill>
                <a:latin typeface="Arial" pitchFamily="34" charset="0"/>
                <a:cs typeface="Arial" pitchFamily="34" charset="0"/>
              </a:rPr>
              <a:t> </a:t>
            </a:r>
            <a:endParaRPr lang="en-US" sz="1600">
              <a:solidFill>
                <a:schemeClr val="accent1"/>
              </a:solidFill>
              <a:latin typeface="Arial" pitchFamily="34" charset="0"/>
              <a:cs typeface="Arial" pitchFamily="34" charset="0"/>
            </a:endParaRPr>
          </a:p>
        </p:txBody>
      </p:sp>
      <p:sp>
        <p:nvSpPr>
          <p:cNvPr id="14" name="Text Placeholder 12"/>
          <p:cNvSpPr>
            <a:spLocks/>
          </p:cNvSpPr>
          <p:nvPr>
            <p:custDataLst>
              <p:tags r:id="rId3"/>
            </p:custDataLst>
          </p:nvPr>
        </p:nvSpPr>
        <p:spPr bwMode="auto">
          <a:xfrm>
            <a:off x="3160976" y="4185607"/>
            <a:ext cx="6223379" cy="2031325"/>
          </a:xfrm>
          <a:prstGeom prst="rect">
            <a:avLst/>
          </a:prstGeom>
          <a:noFill/>
          <a:ln w="9525">
            <a:noFill/>
            <a:miter lim="800000"/>
            <a:headEnd/>
            <a:tailEnd/>
          </a:ln>
        </p:spPr>
        <p:txBody>
          <a:bodyPr wrap="square" lIns="0" tIns="0" rIns="0" bIns="0">
            <a:spAutoFit/>
          </a:bodyPr>
          <a:lstStyle/>
          <a:p>
            <a:pPr algn="l"/>
            <a:r>
              <a:rPr lang="en-GB" sz="2400" smtClean="0">
                <a:latin typeface="Arial" pitchFamily="34" charset="0"/>
                <a:cs typeface="Arial" pitchFamily="34" charset="0"/>
              </a:rPr>
              <a:t>According to </a:t>
            </a:r>
            <a:r>
              <a:rPr lang="en-GB" sz="2400" i="1" smtClean="0">
                <a:latin typeface="Arial" pitchFamily="34" charset="0"/>
                <a:cs typeface="Arial" pitchFamily="34" charset="0"/>
              </a:rPr>
              <a:t>RTS</a:t>
            </a:r>
            <a:r>
              <a:rPr lang="en-GB" sz="2400" smtClean="0">
                <a:latin typeface="Arial" pitchFamily="34" charset="0"/>
                <a:cs typeface="Arial" pitchFamily="34" charset="0"/>
              </a:rPr>
              <a:t> Director General media statements, </a:t>
            </a:r>
            <a:r>
              <a:rPr lang="en-GB" sz="2400" i="1" smtClean="0">
                <a:latin typeface="Arial" pitchFamily="34" charset="0"/>
                <a:cs typeface="Arial" pitchFamily="34" charset="0"/>
              </a:rPr>
              <a:t>RTS</a:t>
            </a:r>
            <a:r>
              <a:rPr lang="en-GB" sz="2400" smtClean="0">
                <a:latin typeface="Arial" pitchFamily="34" charset="0"/>
                <a:cs typeface="Arial" pitchFamily="34" charset="0"/>
              </a:rPr>
              <a:t> </a:t>
            </a:r>
            <a:r>
              <a:rPr lang="en-GB" sz="2400" smtClean="0">
                <a:solidFill>
                  <a:srgbClr val="FF0000"/>
                </a:solidFill>
                <a:latin typeface="Arial" pitchFamily="34" charset="0"/>
                <a:cs typeface="Arial" pitchFamily="34" charset="0"/>
              </a:rPr>
              <a:t>needs about 100 million euro </a:t>
            </a:r>
            <a:r>
              <a:rPr lang="en-GB" sz="2400" smtClean="0">
                <a:latin typeface="Arial" pitchFamily="34" charset="0"/>
                <a:cs typeface="Arial" pitchFamily="34" charset="0"/>
              </a:rPr>
              <a:t>annually for </a:t>
            </a:r>
            <a:r>
              <a:rPr lang="en-GB" sz="2400" smtClean="0">
                <a:solidFill>
                  <a:srgbClr val="FF0000"/>
                </a:solidFill>
                <a:latin typeface="Arial" pitchFamily="34" charset="0"/>
                <a:cs typeface="Arial" pitchFamily="34" charset="0"/>
              </a:rPr>
              <a:t>normal functioning</a:t>
            </a:r>
            <a:r>
              <a:rPr lang="en-GB" sz="2400" smtClean="0">
                <a:latin typeface="Arial" pitchFamily="34" charset="0"/>
                <a:cs typeface="Arial" pitchFamily="34" charset="0"/>
              </a:rPr>
              <a:t>, while in 2013 it disposed with 66 million. </a:t>
            </a:r>
            <a:endParaRPr lang="sr-Latn-RS" sz="2400" smtClean="0">
              <a:latin typeface="Arial" pitchFamily="34" charset="0"/>
              <a:cs typeface="Arial" pitchFamily="34" charset="0"/>
            </a:endParaRPr>
          </a:p>
          <a:p>
            <a:pPr algn="l"/>
            <a:endParaRPr lang="sr-Latn-RS" sz="2400" smtClean="0">
              <a:latin typeface="Arial" pitchFamily="34" charset="0"/>
              <a:cs typeface="Arial" pitchFamily="34" charset="0"/>
            </a:endParaRPr>
          </a:p>
        </p:txBody>
      </p:sp>
    </p:spTree>
    <p:extLst>
      <p:ext uri="{BB962C8B-B14F-4D97-AF65-F5344CB8AC3E}">
        <p14:creationId xmlns:p14="http://schemas.microsoft.com/office/powerpoint/2010/main" xmlns="" val="29769121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2699" y="6608378"/>
            <a:ext cx="365760" cy="261162"/>
          </a:xfrm>
          <a:prstGeom prst="rect">
            <a:avLst/>
          </a:prstGeom>
          <a:noFill/>
        </p:spPr>
        <p:txBody>
          <a:bodyPr wrap="square" rtlCol="0">
            <a:spAutoFit/>
          </a:bodyPr>
          <a:lstStyle/>
          <a:p>
            <a:fld id="{6BE7D2A9-AF6A-4443-B41E-34090D61ED56}" type="slidenum">
              <a:rPr lang="en-US" sz="1050" smtClean="0">
                <a:latin typeface="Arial" pitchFamily="34" charset="0"/>
                <a:cs typeface="Arial" pitchFamily="34" charset="0"/>
              </a:rPr>
              <a:pPr/>
              <a:t>21</a:t>
            </a:fld>
            <a:endParaRPr lang="en-US" sz="1050" dirty="0">
              <a:latin typeface="Arial" pitchFamily="34" charset="0"/>
              <a:cs typeface="Arial" pitchFamily="34" charset="0"/>
            </a:endParaRPr>
          </a:p>
        </p:txBody>
      </p:sp>
      <p:sp>
        <p:nvSpPr>
          <p:cNvPr id="18" name="TextBox 17"/>
          <p:cNvSpPr txBox="1"/>
          <p:nvPr/>
        </p:nvSpPr>
        <p:spPr>
          <a:xfrm>
            <a:off x="254066" y="6600814"/>
            <a:ext cx="9651933" cy="256289"/>
          </a:xfrm>
          <a:prstGeom prst="rect">
            <a:avLst/>
          </a:prstGeom>
          <a:noFill/>
        </p:spPr>
        <p:txBody>
          <a:bodyPr wrap="square" rtlCol="0">
            <a:spAutoFit/>
          </a:bodyPr>
          <a:lstStyle/>
          <a:p>
            <a:pPr algn="l"/>
            <a:r>
              <a:rPr lang="sr-Latn-CS" sz="1050" smtClean="0">
                <a:solidFill>
                  <a:srgbClr val="002776"/>
                </a:solidFill>
                <a:latin typeface="Arial" pitchFamily="34" charset="0"/>
                <a:cs typeface="Arial" pitchFamily="34" charset="0"/>
              </a:rPr>
              <a:t>; </a:t>
            </a:r>
            <a:endParaRPr lang="en-US" sz="1050" dirty="0">
              <a:solidFill>
                <a:srgbClr val="002776"/>
              </a:solidFill>
              <a:latin typeface="Arial" pitchFamily="34" charset="0"/>
              <a:cs typeface="Arial" pitchFamily="34" charset="0"/>
            </a:endParaRPr>
          </a:p>
        </p:txBody>
      </p:sp>
      <p:sp>
        <p:nvSpPr>
          <p:cNvPr id="7" name="Text Placeholder 5"/>
          <p:cNvSpPr>
            <a:spLocks noGrp="1"/>
          </p:cNvSpPr>
          <p:nvPr>
            <p:ph type="body" sz="quarter" idx="14"/>
          </p:nvPr>
        </p:nvSpPr>
        <p:spPr>
          <a:xfrm>
            <a:off x="376859" y="351223"/>
            <a:ext cx="8991909" cy="902224"/>
          </a:xfrm>
          <a:noFill/>
          <a:ln w="9525">
            <a:noFill/>
            <a:miter lim="800000"/>
            <a:headEnd/>
            <a:tailEnd/>
          </a:ln>
        </p:spPr>
        <p:txBody>
          <a:bodyPr vert="horz" wrap="square" lIns="0" tIns="0" rIns="0" bIns="0" numCol="1" anchor="t" anchorCtr="0" compatLnSpc="1">
            <a:prstTxWarp prst="textNoShape">
              <a:avLst/>
            </a:prstTxWarp>
          </a:bodyPr>
          <a:lstStyle/>
          <a:p>
            <a:r>
              <a:rPr lang="en-GB" sz="3200" b="1" smtClean="0">
                <a:latin typeface="Arial" pitchFamily="34" charset="0"/>
              </a:rPr>
              <a:t>Both </a:t>
            </a:r>
            <a:r>
              <a:rPr lang="en-GB" sz="3200" b="1" i="1" smtClean="0">
                <a:latin typeface="Arial" pitchFamily="34" charset="0"/>
              </a:rPr>
              <a:t>RTS</a:t>
            </a:r>
            <a:r>
              <a:rPr lang="en-GB" sz="3200" b="1" smtClean="0">
                <a:latin typeface="Arial" pitchFamily="34" charset="0"/>
              </a:rPr>
              <a:t> and </a:t>
            </a:r>
            <a:r>
              <a:rPr lang="en-GB" sz="3200" b="1" i="1" smtClean="0">
                <a:latin typeface="Arial" pitchFamily="34" charset="0"/>
              </a:rPr>
              <a:t>RTV</a:t>
            </a:r>
            <a:r>
              <a:rPr lang="en-GB" sz="3200" b="1" smtClean="0">
                <a:latin typeface="Arial" pitchFamily="34" charset="0"/>
              </a:rPr>
              <a:t> have operated with a loss for many years.</a:t>
            </a:r>
            <a:endParaRPr lang="en-US" sz="3200" b="1">
              <a:latin typeface="Arial" pitchFamily="34" charset="0"/>
            </a:endParaRPr>
          </a:p>
        </p:txBody>
      </p:sp>
      <p:pic>
        <p:nvPicPr>
          <p:cNvPr id="4098"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96875" y="1775808"/>
            <a:ext cx="2510668" cy="12553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Text Placeholder 12"/>
          <p:cNvSpPr>
            <a:spLocks/>
          </p:cNvSpPr>
          <p:nvPr>
            <p:custDataLst>
              <p:tags r:id="rId1"/>
            </p:custDataLst>
          </p:nvPr>
        </p:nvSpPr>
        <p:spPr bwMode="auto">
          <a:xfrm>
            <a:off x="3160976" y="1275712"/>
            <a:ext cx="6223379" cy="374718"/>
          </a:xfrm>
          <a:prstGeom prst="rect">
            <a:avLst/>
          </a:prstGeom>
          <a:noFill/>
          <a:ln w="9525">
            <a:noFill/>
            <a:miter lim="800000"/>
            <a:headEnd/>
            <a:tailEnd/>
          </a:ln>
        </p:spPr>
        <p:txBody>
          <a:bodyPr wrap="square" lIns="0" tIns="0" rIns="0" bIns="0">
            <a:spAutoFit/>
          </a:bodyPr>
          <a:lstStyle/>
          <a:p>
            <a:r>
              <a:rPr lang="en-GB" sz="2000" smtClean="0">
                <a:latin typeface="Arial" pitchFamily="34" charset="0"/>
                <a:cs typeface="Arial" pitchFamily="34" charset="0"/>
              </a:rPr>
              <a:t> </a:t>
            </a:r>
            <a:r>
              <a:rPr lang="en-GB" sz="2400" smtClean="0">
                <a:latin typeface="Arial" pitchFamily="34" charset="0"/>
                <a:cs typeface="Arial" pitchFamily="34" charset="0"/>
              </a:rPr>
              <a:t>In 2012, by official balance sheets:</a:t>
            </a:r>
            <a:endParaRPr lang="en-US" sz="2400">
              <a:latin typeface="Arial" pitchFamily="34" charset="0"/>
              <a:cs typeface="Arial" pitchFamily="34" charset="0"/>
            </a:endParaRPr>
          </a:p>
        </p:txBody>
      </p:sp>
      <p:pic>
        <p:nvPicPr>
          <p:cNvPr id="4100" name="Picture 4" descr="C:\Users\anedeljkovic\Pictures\imagesCABEUTT8.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76860" y="4281783"/>
            <a:ext cx="2510668" cy="1473839"/>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ext Placeholder 12"/>
          <p:cNvSpPr>
            <a:spLocks/>
          </p:cNvSpPr>
          <p:nvPr>
            <p:custDataLst>
              <p:tags r:id="rId2"/>
            </p:custDataLst>
          </p:nvPr>
        </p:nvSpPr>
        <p:spPr bwMode="auto">
          <a:xfrm>
            <a:off x="3160976" y="2023870"/>
            <a:ext cx="6378809" cy="249812"/>
          </a:xfrm>
          <a:prstGeom prst="rect">
            <a:avLst/>
          </a:prstGeom>
          <a:noFill/>
          <a:ln w="9525">
            <a:noFill/>
            <a:miter lim="800000"/>
            <a:headEnd/>
            <a:tailEnd/>
          </a:ln>
        </p:spPr>
        <p:txBody>
          <a:bodyPr wrap="square" lIns="0" tIns="0" rIns="0" bIns="0">
            <a:spAutoFit/>
          </a:bodyPr>
          <a:lstStyle/>
          <a:p>
            <a:r>
              <a:rPr lang="en-GB" sz="1600" smtClean="0">
                <a:latin typeface="Arial" pitchFamily="34" charset="0"/>
                <a:cs typeface="Arial" pitchFamily="34" charset="0"/>
              </a:rPr>
              <a:t> </a:t>
            </a:r>
            <a:endParaRPr lang="en-US" sz="1600">
              <a:latin typeface="Arial" pitchFamily="34" charset="0"/>
              <a:cs typeface="Arial" pitchFamily="34" charset="0"/>
            </a:endParaRPr>
          </a:p>
        </p:txBody>
      </p:sp>
      <p:sp>
        <p:nvSpPr>
          <p:cNvPr id="14" name="Text Placeholder 12"/>
          <p:cNvSpPr>
            <a:spLocks/>
          </p:cNvSpPr>
          <p:nvPr>
            <p:custDataLst>
              <p:tags r:id="rId3"/>
            </p:custDataLst>
          </p:nvPr>
        </p:nvSpPr>
        <p:spPr bwMode="auto">
          <a:xfrm>
            <a:off x="3160976" y="2632609"/>
            <a:ext cx="6223379" cy="1625060"/>
          </a:xfrm>
          <a:prstGeom prst="rect">
            <a:avLst/>
          </a:prstGeom>
          <a:noFill/>
          <a:ln w="9525">
            <a:noFill/>
            <a:miter lim="800000"/>
            <a:headEnd/>
            <a:tailEnd/>
          </a:ln>
        </p:spPr>
        <p:txBody>
          <a:bodyPr wrap="square" lIns="0" tIns="0" rIns="0" bIns="0">
            <a:spAutoFit/>
          </a:bodyPr>
          <a:lstStyle/>
          <a:p>
            <a:pPr algn="l"/>
            <a:endParaRPr lang="sr-Latn-RS" sz="2400" smtClean="0">
              <a:latin typeface="Arial" pitchFamily="34" charset="0"/>
              <a:cs typeface="Arial" pitchFamily="34" charset="0"/>
            </a:endParaRPr>
          </a:p>
          <a:p>
            <a:pPr algn="l"/>
            <a:r>
              <a:rPr lang="en-GB" sz="2400" smtClean="0">
                <a:latin typeface="Arial" pitchFamily="34" charset="0"/>
                <a:cs typeface="Arial" pitchFamily="34" charset="0"/>
              </a:rPr>
              <a:t>During 2013, </a:t>
            </a:r>
            <a:r>
              <a:rPr lang="en-GB" sz="2400" i="1" smtClean="0">
                <a:latin typeface="Arial" pitchFamily="34" charset="0"/>
                <a:cs typeface="Arial" pitchFamily="34" charset="0"/>
              </a:rPr>
              <a:t>RTS</a:t>
            </a:r>
            <a:r>
              <a:rPr lang="en-GB" sz="2400" smtClean="0">
                <a:latin typeface="Arial" pitchFamily="34" charset="0"/>
                <a:cs typeface="Arial" pitchFamily="34" charset="0"/>
              </a:rPr>
              <a:t> was supported with 200 million dinars budget funds a month, </a:t>
            </a:r>
            <a:endParaRPr lang="sr-Latn-RS" sz="2400" smtClean="0">
              <a:latin typeface="Arial" pitchFamily="34" charset="0"/>
              <a:cs typeface="Arial" pitchFamily="34" charset="0"/>
            </a:endParaRPr>
          </a:p>
          <a:p>
            <a:pPr algn="l"/>
            <a:r>
              <a:rPr lang="en-GB" sz="2400" smtClean="0">
                <a:latin typeface="Arial" pitchFamily="34" charset="0"/>
                <a:cs typeface="Arial" pitchFamily="34" charset="0"/>
              </a:rPr>
              <a:t>which covered only part of its expenses.</a:t>
            </a:r>
            <a:endParaRPr lang="en-US" sz="2400">
              <a:latin typeface="Arial" pitchFamily="34" charset="0"/>
              <a:cs typeface="Arial" pitchFamily="34" charset="0"/>
            </a:endParaRPr>
          </a:p>
        </p:txBody>
      </p:sp>
    </p:spTree>
    <p:extLst>
      <p:ext uri="{BB962C8B-B14F-4D97-AF65-F5344CB8AC3E}">
        <p14:creationId xmlns:p14="http://schemas.microsoft.com/office/powerpoint/2010/main" xmlns="" val="29769121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2699" y="6608378"/>
            <a:ext cx="365760" cy="261162"/>
          </a:xfrm>
          <a:prstGeom prst="rect">
            <a:avLst/>
          </a:prstGeom>
          <a:noFill/>
        </p:spPr>
        <p:txBody>
          <a:bodyPr wrap="square" rtlCol="0">
            <a:spAutoFit/>
          </a:bodyPr>
          <a:lstStyle/>
          <a:p>
            <a:fld id="{6BE7D2A9-AF6A-4443-B41E-34090D61ED56}" type="slidenum">
              <a:rPr lang="en-US" sz="1050" smtClean="0">
                <a:latin typeface="Arial" pitchFamily="34" charset="0"/>
                <a:cs typeface="Arial" pitchFamily="34" charset="0"/>
              </a:rPr>
              <a:pPr/>
              <a:t>22</a:t>
            </a:fld>
            <a:endParaRPr lang="en-US" sz="1050" dirty="0">
              <a:latin typeface="Arial" pitchFamily="34" charset="0"/>
              <a:cs typeface="Arial" pitchFamily="34" charset="0"/>
            </a:endParaRPr>
          </a:p>
        </p:txBody>
      </p:sp>
      <p:sp>
        <p:nvSpPr>
          <p:cNvPr id="18" name="TextBox 17"/>
          <p:cNvSpPr txBox="1"/>
          <p:nvPr/>
        </p:nvSpPr>
        <p:spPr>
          <a:xfrm>
            <a:off x="254066" y="6600814"/>
            <a:ext cx="9651933" cy="256289"/>
          </a:xfrm>
          <a:prstGeom prst="rect">
            <a:avLst/>
          </a:prstGeom>
          <a:noFill/>
        </p:spPr>
        <p:txBody>
          <a:bodyPr wrap="square" rtlCol="0">
            <a:spAutoFit/>
          </a:bodyPr>
          <a:lstStyle/>
          <a:p>
            <a:pPr algn="l"/>
            <a:r>
              <a:rPr lang="sr-Latn-CS" sz="1050" smtClean="0">
                <a:solidFill>
                  <a:srgbClr val="002776"/>
                </a:solidFill>
                <a:latin typeface="Arial" pitchFamily="34" charset="0"/>
                <a:cs typeface="Arial" pitchFamily="34" charset="0"/>
              </a:rPr>
              <a:t>; </a:t>
            </a:r>
            <a:endParaRPr lang="en-US" sz="1050" dirty="0">
              <a:solidFill>
                <a:srgbClr val="002776"/>
              </a:solidFill>
              <a:latin typeface="Arial" pitchFamily="34" charset="0"/>
              <a:cs typeface="Arial" pitchFamily="34" charset="0"/>
            </a:endParaRPr>
          </a:p>
        </p:txBody>
      </p:sp>
      <p:sp>
        <p:nvSpPr>
          <p:cNvPr id="7" name="Text Placeholder 5"/>
          <p:cNvSpPr>
            <a:spLocks noGrp="1"/>
          </p:cNvSpPr>
          <p:nvPr>
            <p:ph type="body" sz="quarter" idx="14"/>
          </p:nvPr>
        </p:nvSpPr>
        <p:spPr>
          <a:xfrm>
            <a:off x="376859" y="351223"/>
            <a:ext cx="8991909" cy="902224"/>
          </a:xfrm>
          <a:noFill/>
          <a:ln w="9525">
            <a:noFill/>
            <a:miter lim="800000"/>
            <a:headEnd/>
            <a:tailEnd/>
          </a:ln>
        </p:spPr>
        <p:txBody>
          <a:bodyPr vert="horz" wrap="square" lIns="0" tIns="0" rIns="0" bIns="0" numCol="1" anchor="t" anchorCtr="0" compatLnSpc="1">
            <a:prstTxWarp prst="textNoShape">
              <a:avLst/>
            </a:prstTxWarp>
          </a:bodyPr>
          <a:lstStyle/>
          <a:p>
            <a:r>
              <a:rPr lang="en-GB" sz="3200" b="1" smtClean="0">
                <a:latin typeface="Arial" pitchFamily="34" charset="0"/>
              </a:rPr>
              <a:t>Both </a:t>
            </a:r>
            <a:r>
              <a:rPr lang="en-GB" sz="3200" b="1" i="1" smtClean="0">
                <a:latin typeface="Arial" pitchFamily="34" charset="0"/>
              </a:rPr>
              <a:t>RTS</a:t>
            </a:r>
            <a:r>
              <a:rPr lang="en-GB" sz="3200" b="1" smtClean="0">
                <a:latin typeface="Arial" pitchFamily="34" charset="0"/>
              </a:rPr>
              <a:t> and </a:t>
            </a:r>
            <a:r>
              <a:rPr lang="en-GB" sz="3200" b="1" i="1" smtClean="0">
                <a:latin typeface="Arial" pitchFamily="34" charset="0"/>
              </a:rPr>
              <a:t>RTV</a:t>
            </a:r>
            <a:r>
              <a:rPr lang="en-GB" sz="3200" b="1" smtClean="0">
                <a:latin typeface="Arial" pitchFamily="34" charset="0"/>
              </a:rPr>
              <a:t> have operated with a loss for many years.</a:t>
            </a:r>
            <a:endParaRPr lang="en-US" sz="3200" b="1">
              <a:latin typeface="Arial" pitchFamily="34" charset="0"/>
            </a:endParaRPr>
          </a:p>
        </p:txBody>
      </p:sp>
      <p:pic>
        <p:nvPicPr>
          <p:cNvPr id="4098"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96875" y="1775808"/>
            <a:ext cx="2510668" cy="12553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Text Placeholder 12"/>
          <p:cNvSpPr>
            <a:spLocks/>
          </p:cNvSpPr>
          <p:nvPr>
            <p:custDataLst>
              <p:tags r:id="rId1"/>
            </p:custDataLst>
          </p:nvPr>
        </p:nvSpPr>
        <p:spPr bwMode="auto">
          <a:xfrm>
            <a:off x="3160976" y="1275712"/>
            <a:ext cx="6223379" cy="374718"/>
          </a:xfrm>
          <a:prstGeom prst="rect">
            <a:avLst/>
          </a:prstGeom>
          <a:noFill/>
          <a:ln w="9525">
            <a:noFill/>
            <a:miter lim="800000"/>
            <a:headEnd/>
            <a:tailEnd/>
          </a:ln>
        </p:spPr>
        <p:txBody>
          <a:bodyPr wrap="square" lIns="0" tIns="0" rIns="0" bIns="0">
            <a:spAutoFit/>
          </a:bodyPr>
          <a:lstStyle/>
          <a:p>
            <a:r>
              <a:rPr lang="en-GB" sz="2000" smtClean="0">
                <a:latin typeface="Arial" pitchFamily="34" charset="0"/>
                <a:cs typeface="Arial" pitchFamily="34" charset="0"/>
              </a:rPr>
              <a:t> </a:t>
            </a:r>
            <a:r>
              <a:rPr lang="en-GB" sz="2400" smtClean="0">
                <a:latin typeface="Arial" pitchFamily="34" charset="0"/>
                <a:cs typeface="Arial" pitchFamily="34" charset="0"/>
              </a:rPr>
              <a:t>In 2012, by official balance sheets:</a:t>
            </a:r>
            <a:endParaRPr lang="en-US" sz="2400">
              <a:latin typeface="Arial" pitchFamily="34" charset="0"/>
              <a:cs typeface="Arial" pitchFamily="34" charset="0"/>
            </a:endParaRPr>
          </a:p>
        </p:txBody>
      </p:sp>
      <p:pic>
        <p:nvPicPr>
          <p:cNvPr id="4100" name="Picture 4" descr="C:\Users\anedeljkovic\Pictures\imagesCABEUTT8.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76860" y="4281783"/>
            <a:ext cx="2510668" cy="1473839"/>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ext Placeholder 12"/>
          <p:cNvSpPr>
            <a:spLocks/>
          </p:cNvSpPr>
          <p:nvPr>
            <p:custDataLst>
              <p:tags r:id="rId2"/>
            </p:custDataLst>
          </p:nvPr>
        </p:nvSpPr>
        <p:spPr bwMode="auto">
          <a:xfrm>
            <a:off x="3160976" y="2023870"/>
            <a:ext cx="6378809" cy="249812"/>
          </a:xfrm>
          <a:prstGeom prst="rect">
            <a:avLst/>
          </a:prstGeom>
          <a:noFill/>
          <a:ln w="9525">
            <a:noFill/>
            <a:miter lim="800000"/>
            <a:headEnd/>
            <a:tailEnd/>
          </a:ln>
        </p:spPr>
        <p:txBody>
          <a:bodyPr wrap="square" lIns="0" tIns="0" rIns="0" bIns="0">
            <a:spAutoFit/>
          </a:bodyPr>
          <a:lstStyle/>
          <a:p>
            <a:r>
              <a:rPr lang="en-GB" sz="1600" smtClean="0">
                <a:latin typeface="Arial" pitchFamily="34" charset="0"/>
                <a:cs typeface="Arial" pitchFamily="34" charset="0"/>
              </a:rPr>
              <a:t> </a:t>
            </a:r>
            <a:endParaRPr lang="en-US" sz="1600">
              <a:latin typeface="Arial" pitchFamily="34" charset="0"/>
              <a:cs typeface="Arial" pitchFamily="34" charset="0"/>
            </a:endParaRPr>
          </a:p>
        </p:txBody>
      </p:sp>
      <p:sp>
        <p:nvSpPr>
          <p:cNvPr id="14" name="Text Placeholder 12"/>
          <p:cNvSpPr>
            <a:spLocks/>
          </p:cNvSpPr>
          <p:nvPr>
            <p:custDataLst>
              <p:tags r:id="rId3"/>
            </p:custDataLst>
          </p:nvPr>
        </p:nvSpPr>
        <p:spPr bwMode="auto">
          <a:xfrm>
            <a:off x="3160976" y="2385871"/>
            <a:ext cx="6223379" cy="3656386"/>
          </a:xfrm>
          <a:prstGeom prst="rect">
            <a:avLst/>
          </a:prstGeom>
          <a:noFill/>
          <a:ln w="9525">
            <a:noFill/>
            <a:miter lim="800000"/>
            <a:headEnd/>
            <a:tailEnd/>
          </a:ln>
        </p:spPr>
        <p:txBody>
          <a:bodyPr wrap="square" lIns="0" tIns="0" rIns="0" bIns="0">
            <a:spAutoFit/>
          </a:bodyPr>
          <a:lstStyle/>
          <a:p>
            <a:pPr algn="l"/>
            <a:r>
              <a:rPr lang="en-GB" sz="2400" i="1" smtClean="0">
                <a:solidFill>
                  <a:schemeClr val="accent1"/>
                </a:solidFill>
                <a:latin typeface="Arial" pitchFamily="34" charset="0"/>
                <a:cs typeface="Arial" pitchFamily="34" charset="0"/>
              </a:rPr>
              <a:t>RTV</a:t>
            </a:r>
            <a:r>
              <a:rPr lang="en-GB" sz="2400" smtClean="0">
                <a:solidFill>
                  <a:schemeClr val="accent1"/>
                </a:solidFill>
                <a:latin typeface="Arial" pitchFamily="34" charset="0"/>
                <a:cs typeface="Arial" pitchFamily="34" charset="0"/>
              </a:rPr>
              <a:t> was in an especially difficult financial situation during 2013. Underfunded by license fees, it was left without any financial support for 18 months, which in August 2013 led its Governing Board to announce it would be forced to stop airing the programming. The solution was found in an urgent financial intervention from the budget. </a:t>
            </a:r>
            <a:endParaRPr lang="en-US" sz="2400" smtClean="0">
              <a:solidFill>
                <a:schemeClr val="accent1"/>
              </a:solidFill>
              <a:latin typeface="Arial" pitchFamily="34" charset="0"/>
              <a:cs typeface="Arial" pitchFamily="34" charset="0"/>
            </a:endParaRPr>
          </a:p>
          <a:p>
            <a:r>
              <a:rPr lang="en-GB" sz="2400" smtClean="0">
                <a:latin typeface="Arial" pitchFamily="34" charset="0"/>
                <a:cs typeface="Arial" pitchFamily="34" charset="0"/>
              </a:rPr>
              <a:t> </a:t>
            </a:r>
            <a:endParaRPr lang="en-US" sz="2400">
              <a:latin typeface="Arial" pitchFamily="34" charset="0"/>
              <a:cs typeface="Arial" pitchFamily="34" charset="0"/>
            </a:endParaRPr>
          </a:p>
        </p:txBody>
      </p:sp>
    </p:spTree>
    <p:extLst>
      <p:ext uri="{BB962C8B-B14F-4D97-AF65-F5344CB8AC3E}">
        <p14:creationId xmlns:p14="http://schemas.microsoft.com/office/powerpoint/2010/main" xmlns="" val="29769121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2699" y="6608378"/>
            <a:ext cx="365760" cy="261162"/>
          </a:xfrm>
          <a:prstGeom prst="rect">
            <a:avLst/>
          </a:prstGeom>
          <a:noFill/>
        </p:spPr>
        <p:txBody>
          <a:bodyPr wrap="square" rtlCol="0">
            <a:spAutoFit/>
          </a:bodyPr>
          <a:lstStyle/>
          <a:p>
            <a:fld id="{6BE7D2A9-AF6A-4443-B41E-34090D61ED56}" type="slidenum">
              <a:rPr lang="en-US" sz="1050" smtClean="0">
                <a:latin typeface="Arial" pitchFamily="34" charset="0"/>
                <a:cs typeface="Arial" pitchFamily="34" charset="0"/>
              </a:rPr>
              <a:pPr/>
              <a:t>23</a:t>
            </a:fld>
            <a:endParaRPr lang="en-US" sz="1050" dirty="0">
              <a:latin typeface="Arial" pitchFamily="34" charset="0"/>
              <a:cs typeface="Arial" pitchFamily="34" charset="0"/>
            </a:endParaRPr>
          </a:p>
        </p:txBody>
      </p:sp>
      <p:sp>
        <p:nvSpPr>
          <p:cNvPr id="7" name="Text Placeholder 5"/>
          <p:cNvSpPr>
            <a:spLocks noGrp="1"/>
          </p:cNvSpPr>
          <p:nvPr>
            <p:ph type="body" sz="quarter" idx="14"/>
          </p:nvPr>
        </p:nvSpPr>
        <p:spPr>
          <a:xfrm>
            <a:off x="376859" y="351223"/>
            <a:ext cx="8991909" cy="902224"/>
          </a:xfrm>
        </p:spPr>
        <p:txBody>
          <a:bodyPr/>
          <a:lstStyle/>
          <a:p>
            <a:r>
              <a:rPr lang="en-GB" sz="3200" b="1" smtClean="0">
                <a:latin typeface="Arial" pitchFamily="34" charset="0"/>
              </a:rPr>
              <a:t>The income from license fees decreased for a variety of reasons:</a:t>
            </a:r>
            <a:endParaRPr lang="en-US" sz="3200" b="1">
              <a:latin typeface="Arial" pitchFamily="34" charset="0"/>
            </a:endParaRPr>
          </a:p>
        </p:txBody>
      </p:sp>
      <p:sp>
        <p:nvSpPr>
          <p:cNvPr id="5" name="Text Placeholder 5"/>
          <p:cNvSpPr>
            <a:spLocks noGrp="1"/>
          </p:cNvSpPr>
          <p:nvPr>
            <p:ph type="body" sz="quarter" idx="14"/>
          </p:nvPr>
        </p:nvSpPr>
        <p:spPr>
          <a:xfrm>
            <a:off x="195579" y="6367462"/>
            <a:ext cx="9357854" cy="185753"/>
          </a:xfrm>
        </p:spPr>
        <p:txBody>
          <a:bodyPr anchor="ctr"/>
          <a:lstStyle/>
          <a:p>
            <a:pPr algn="ctr">
              <a:lnSpc>
                <a:spcPct val="100000"/>
              </a:lnSpc>
            </a:pPr>
            <a:r>
              <a:rPr lang="en-GB" sz="2400" smtClean="0">
                <a:latin typeface="Arial" pitchFamily="34" charset="0"/>
              </a:rPr>
              <a:t>Public service broadcasting has been in a search of a new solution for the problem of funding for a </a:t>
            </a:r>
            <a:r>
              <a:rPr lang="en-GB" sz="2400" b="1" smtClean="0">
                <a:latin typeface="Arial" pitchFamily="34" charset="0"/>
              </a:rPr>
              <a:t>long time</a:t>
            </a:r>
            <a:r>
              <a:rPr lang="en-GB" sz="2400" smtClean="0">
                <a:latin typeface="Arial" pitchFamily="34" charset="0"/>
              </a:rPr>
              <a:t>.</a:t>
            </a:r>
            <a:endParaRPr lang="en-US" sz="2400" smtClean="0">
              <a:latin typeface="Arial" pitchFamily="34" charset="0"/>
            </a:endParaRPr>
          </a:p>
          <a:p>
            <a:pPr algn="ctr">
              <a:lnSpc>
                <a:spcPct val="100000"/>
              </a:lnSpc>
            </a:pPr>
            <a:endParaRPr lang="sr-Latn-RS" sz="2400" b="1" dirty="0">
              <a:latin typeface="Arial" pitchFamily="34" charset="0"/>
            </a:endParaRPr>
          </a:p>
        </p:txBody>
      </p:sp>
      <p:sp>
        <p:nvSpPr>
          <p:cNvPr id="15" name="Text Placeholder 12"/>
          <p:cNvSpPr>
            <a:spLocks/>
          </p:cNvSpPr>
          <p:nvPr>
            <p:custDataLst>
              <p:tags r:id="rId1"/>
            </p:custDataLst>
          </p:nvPr>
        </p:nvSpPr>
        <p:spPr bwMode="auto">
          <a:xfrm>
            <a:off x="200411" y="3794419"/>
            <a:ext cx="2911932" cy="1666546"/>
          </a:xfrm>
          <a:prstGeom prst="rect">
            <a:avLst/>
          </a:prstGeom>
          <a:noFill/>
          <a:ln w="9525">
            <a:noFill/>
            <a:miter lim="800000"/>
            <a:headEnd/>
            <a:tailEnd/>
          </a:ln>
        </p:spPr>
        <p:txBody>
          <a:bodyPr wrap="square" lIns="0" tIns="0" rIns="0" bIns="0">
            <a:spAutoFit/>
          </a:bodyPr>
          <a:lstStyle/>
          <a:p>
            <a:r>
              <a:rPr lang="en-GB" sz="2000" smtClean="0">
                <a:latin typeface="Arial" pitchFamily="34" charset="0"/>
                <a:cs typeface="Arial" pitchFamily="34" charset="0"/>
              </a:rPr>
              <a:t>The collection rate started dropping after the 2008 economic recession, when it was below 50 percent.</a:t>
            </a:r>
            <a:endParaRPr lang="en-US" sz="2000">
              <a:latin typeface="Arial" pitchFamily="34" charset="0"/>
              <a:cs typeface="Arial" pitchFamily="34" charset="0"/>
            </a:endParaRPr>
          </a:p>
        </p:txBody>
      </p:sp>
      <p:sp>
        <p:nvSpPr>
          <p:cNvPr id="18" name="Text Placeholder 12"/>
          <p:cNvSpPr>
            <a:spLocks/>
          </p:cNvSpPr>
          <p:nvPr>
            <p:custDataLst>
              <p:tags r:id="rId2"/>
            </p:custDataLst>
          </p:nvPr>
        </p:nvSpPr>
        <p:spPr bwMode="auto">
          <a:xfrm>
            <a:off x="3310016" y="3909665"/>
            <a:ext cx="3027531" cy="650884"/>
          </a:xfrm>
          <a:prstGeom prst="rect">
            <a:avLst/>
          </a:prstGeom>
          <a:noFill/>
          <a:ln w="9525">
            <a:noFill/>
            <a:miter lim="800000"/>
            <a:headEnd/>
            <a:tailEnd/>
          </a:ln>
        </p:spPr>
        <p:txBody>
          <a:bodyPr wrap="square" lIns="0" tIns="0" rIns="0" bIns="0">
            <a:spAutoFit/>
          </a:bodyPr>
          <a:lstStyle/>
          <a:p>
            <a:pPr lvl="0"/>
            <a:r>
              <a:rPr lang="en-GB" sz="2000" smtClean="0">
                <a:latin typeface="Arial" pitchFamily="34" charset="0"/>
                <a:cs typeface="Arial" pitchFamily="34" charset="0"/>
              </a:rPr>
              <a:t>the impoverishment of the population</a:t>
            </a:r>
            <a:endParaRPr lang="en-US" sz="2000">
              <a:latin typeface="Arial" pitchFamily="34" charset="0"/>
              <a:cs typeface="Arial" pitchFamily="34" charset="0"/>
            </a:endParaRPr>
          </a:p>
        </p:txBody>
      </p:sp>
      <p:sp>
        <p:nvSpPr>
          <p:cNvPr id="19" name="Text Placeholder 12"/>
          <p:cNvSpPr>
            <a:spLocks/>
          </p:cNvSpPr>
          <p:nvPr>
            <p:custDataLst>
              <p:tags r:id="rId3"/>
            </p:custDataLst>
          </p:nvPr>
        </p:nvSpPr>
        <p:spPr bwMode="auto">
          <a:xfrm>
            <a:off x="6610063" y="3112261"/>
            <a:ext cx="3189029" cy="2708434"/>
          </a:xfrm>
          <a:prstGeom prst="rect">
            <a:avLst/>
          </a:prstGeom>
          <a:noFill/>
          <a:ln w="9525">
            <a:noFill/>
            <a:miter lim="800000"/>
            <a:headEnd/>
            <a:tailEnd/>
          </a:ln>
        </p:spPr>
        <p:txBody>
          <a:bodyPr wrap="square" lIns="0" tIns="0" rIns="0" bIns="0">
            <a:spAutoFit/>
          </a:bodyPr>
          <a:lstStyle/>
          <a:p>
            <a:pPr lvl="0"/>
            <a:r>
              <a:rPr lang="en-GB" sz="2000" smtClean="0">
                <a:latin typeface="Arial" pitchFamily="34" charset="0"/>
                <a:cs typeface="Arial" pitchFamily="34" charset="0"/>
              </a:rPr>
              <a:t>a poorly regulated, non-transparent and inefficient collection system</a:t>
            </a:r>
            <a:r>
              <a:rPr lang="sr-Latn-RS" sz="2000" smtClean="0">
                <a:latin typeface="Arial" pitchFamily="34" charset="0"/>
                <a:cs typeface="Arial" pitchFamily="34" charset="0"/>
              </a:rPr>
              <a:t>.</a:t>
            </a:r>
            <a:endParaRPr lang="en-US" sz="2000" smtClean="0">
              <a:latin typeface="Arial" pitchFamily="34" charset="0"/>
              <a:cs typeface="Arial" pitchFamily="34" charset="0"/>
            </a:endParaRPr>
          </a:p>
          <a:p>
            <a:r>
              <a:rPr lang="en-GB" sz="2000" smtClean="0">
                <a:latin typeface="Arial" pitchFamily="34" charset="0"/>
                <a:cs typeface="Arial" pitchFamily="34" charset="0"/>
              </a:rPr>
              <a:t>Financial instability of public service broadcasters also has roots in their non-transparent commercial operations.</a:t>
            </a:r>
            <a:endParaRPr lang="en-US" sz="2000">
              <a:latin typeface="Arial" pitchFamily="34" charset="0"/>
              <a:cs typeface="Arial" pitchFamily="34" charset="0"/>
            </a:endParaRPr>
          </a:p>
        </p:txBody>
      </p:sp>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484620" y="1778303"/>
            <a:ext cx="2678319" cy="17810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26230" y="1791506"/>
            <a:ext cx="2591402" cy="16953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7" cstate="print">
            <a:extLst>
              <a:ext uri="{28A0092B-C50C-407E-A947-70E740481C1C}">
                <a14:useLocalDpi xmlns:a14="http://schemas.microsoft.com/office/drawing/2010/main" xmlns="" val="0"/>
              </a:ext>
            </a:extLst>
          </a:blip>
          <a:srcRect b="14013"/>
          <a:stretch/>
        </p:blipFill>
        <p:spPr bwMode="auto">
          <a:xfrm>
            <a:off x="7416279" y="1255799"/>
            <a:ext cx="1576596" cy="17810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3789224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6875" y="1353639"/>
            <a:ext cx="3850892" cy="37347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3" name="Text Placeholder 5"/>
          <p:cNvSpPr>
            <a:spLocks noGrp="1"/>
          </p:cNvSpPr>
          <p:nvPr>
            <p:ph type="body" sz="quarter" idx="14"/>
          </p:nvPr>
        </p:nvSpPr>
        <p:spPr>
          <a:xfrm>
            <a:off x="376859" y="351223"/>
            <a:ext cx="8991909" cy="902224"/>
          </a:xfrm>
          <a:noFill/>
          <a:ln w="9525">
            <a:noFill/>
            <a:miter lim="800000"/>
            <a:headEnd/>
            <a:tailEnd/>
          </a:ln>
        </p:spPr>
        <p:txBody>
          <a:bodyPr vert="horz" wrap="square" lIns="0" tIns="0" rIns="0" bIns="0" numCol="1" anchor="t" anchorCtr="0" compatLnSpc="1">
            <a:prstTxWarp prst="textNoShape">
              <a:avLst/>
            </a:prstTxWarp>
          </a:bodyPr>
          <a:lstStyle/>
          <a:p>
            <a:r>
              <a:rPr lang="en-GB" sz="3200" b="1" smtClean="0">
                <a:latin typeface="Arial" pitchFamily="34" charset="0"/>
              </a:rPr>
              <a:t>Non-transparent and irresponsible management</a:t>
            </a:r>
            <a:endParaRPr lang="en-US" sz="3200">
              <a:latin typeface="Arial" pitchFamily="34" charset="0"/>
            </a:endParaRPr>
          </a:p>
        </p:txBody>
      </p:sp>
      <p:sp>
        <p:nvSpPr>
          <p:cNvPr id="14" name="Text Placeholder 5"/>
          <p:cNvSpPr>
            <a:spLocks noGrp="1"/>
          </p:cNvSpPr>
          <p:nvPr>
            <p:ph type="body" sz="quarter" idx="14"/>
          </p:nvPr>
        </p:nvSpPr>
        <p:spPr>
          <a:xfrm>
            <a:off x="330199" y="5065493"/>
            <a:ext cx="9575801" cy="1233005"/>
          </a:xfrm>
        </p:spPr>
        <p:txBody>
          <a:bodyPr anchor="ctr"/>
          <a:lstStyle/>
          <a:p>
            <a:r>
              <a:rPr lang="sr-Latn-RS" sz="2400" smtClean="0">
                <a:solidFill>
                  <a:schemeClr val="tx1"/>
                </a:solidFill>
                <a:latin typeface="Arial" pitchFamily="34" charset="0"/>
                <a:ea typeface="Calibri" pitchFamily="34" charset="0"/>
              </a:rPr>
              <a:t>t</a:t>
            </a:r>
            <a:r>
              <a:rPr lang="en-GB" sz="2400" smtClean="0">
                <a:solidFill>
                  <a:schemeClr val="tx1"/>
                </a:solidFill>
                <a:latin typeface="Arial" pitchFamily="34" charset="0"/>
                <a:ea typeface="Calibri" pitchFamily="34" charset="0"/>
              </a:rPr>
              <a:t>he</a:t>
            </a:r>
            <a:r>
              <a:rPr lang="sr-Latn-RS" sz="2400" smtClean="0">
                <a:solidFill>
                  <a:schemeClr val="tx1"/>
                </a:solidFill>
                <a:latin typeface="Arial" pitchFamily="34" charset="0"/>
                <a:ea typeface="Calibri" pitchFamily="34" charset="0"/>
              </a:rPr>
              <a:t> </a:t>
            </a:r>
            <a:r>
              <a:rPr lang="en-GB" sz="2400" smtClean="0">
                <a:solidFill>
                  <a:schemeClr val="tx1"/>
                </a:solidFill>
                <a:latin typeface="Arial" pitchFamily="34" charset="0"/>
                <a:ea typeface="Calibri" pitchFamily="34" charset="0"/>
              </a:rPr>
              <a:t>Governing Board, and sets unclear and superficial criteria for member selection.</a:t>
            </a:r>
            <a:endParaRPr lang="en-US" sz="2400" b="1" i="1" dirty="0" smtClean="0">
              <a:latin typeface="Arial" pitchFamily="34" charset="0"/>
            </a:endParaRPr>
          </a:p>
        </p:txBody>
      </p:sp>
      <p:sp>
        <p:nvSpPr>
          <p:cNvPr id="16385" name="Rectangle 1"/>
          <p:cNvSpPr>
            <a:spLocks noChangeArrowheads="1"/>
          </p:cNvSpPr>
          <p:nvPr/>
        </p:nvSpPr>
        <p:spPr bwMode="auto">
          <a:xfrm>
            <a:off x="4601029" y="1178737"/>
            <a:ext cx="4757284"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1" u="none" strike="noStrike" cap="none" normalizeH="0" baseline="0" smtClean="0">
                <a:ln>
                  <a:noFill/>
                </a:ln>
                <a:solidFill>
                  <a:schemeClr val="tx1"/>
                </a:solidFill>
                <a:effectLst/>
                <a:latin typeface="Arial" pitchFamily="34" charset="0"/>
                <a:ea typeface="Calibri" pitchFamily="34" charset="0"/>
                <a:cs typeface="Arial" pitchFamily="34" charset="0"/>
              </a:rPr>
              <a:t>RTS</a:t>
            </a:r>
            <a:r>
              <a:rPr kumimoji="0" lang="en-GB" sz="2400" b="0" i="0" u="none" strike="noStrike" cap="none" normalizeH="0" baseline="0" smtClean="0">
                <a:ln>
                  <a:noFill/>
                </a:ln>
                <a:solidFill>
                  <a:schemeClr val="tx1"/>
                </a:solidFill>
                <a:effectLst/>
                <a:latin typeface="Arial" pitchFamily="34" charset="0"/>
                <a:ea typeface="Calibri" pitchFamily="34" charset="0"/>
                <a:cs typeface="Arial" pitchFamily="34" charset="0"/>
              </a:rPr>
              <a:t> journalists describe its management as non-transparent, irresponsible and inappropriate for meeting the public service remit.</a:t>
            </a:r>
            <a:endParaRPr kumimoji="0" lang="en-US" sz="2400" b="0" i="0" u="none" strike="noStrike" cap="none" normalizeH="0" baseline="0" smtClean="0">
              <a:ln>
                <a:noFill/>
              </a:ln>
              <a:solidFill>
                <a:schemeClr val="tx1"/>
              </a:solidFill>
              <a:effectLst/>
              <a:latin typeface="Arial" pitchFamily="34" charset="0"/>
              <a:cs typeface="Arial" pitchFamily="34" charset="0"/>
            </a:endParaRPr>
          </a:p>
          <a:p>
            <a:pPr lvl="0" algn="l">
              <a:lnSpc>
                <a:spcPct val="100000"/>
              </a:lnSpc>
            </a:pPr>
            <a:r>
              <a:rPr kumimoji="0" lang="en-GB" sz="2400" b="0" i="0" u="none" strike="noStrike" cap="none" normalizeH="0" baseline="0" smtClean="0">
                <a:ln>
                  <a:noFill/>
                </a:ln>
                <a:solidFill>
                  <a:schemeClr val="tx1"/>
                </a:solidFill>
                <a:effectLst/>
                <a:latin typeface="Arial" pitchFamily="34" charset="0"/>
                <a:ea typeface="Calibri" pitchFamily="34" charset="0"/>
                <a:cs typeface="Arial" pitchFamily="34" charset="0"/>
              </a:rPr>
              <a:t>The lack of management transparency is the consequence of inadequate regulation, </a:t>
            </a:r>
            <a:r>
              <a:rPr lang="en-GB" sz="2400" smtClean="0">
                <a:latin typeface="Arial" pitchFamily="34" charset="0"/>
                <a:ea typeface="Calibri" pitchFamily="34" charset="0"/>
                <a:cs typeface="Arial" pitchFamily="34" charset="0"/>
              </a:rPr>
              <a:t>which does not specify clearly the competencies and supervision of the highest governing body, </a:t>
            </a:r>
            <a:r>
              <a:rPr lang="sr-Latn-RS" sz="2400" smtClean="0">
                <a:latin typeface="Arial" pitchFamily="34" charset="0"/>
                <a:ea typeface="Calibri" pitchFamily="34" charset="0"/>
                <a:cs typeface="Arial" pitchFamily="34" charset="0"/>
              </a:rPr>
              <a:t> </a:t>
            </a:r>
            <a:endParaRPr kumimoji="0" lang="en-GB" sz="24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4397878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5"/>
          <p:cNvSpPr>
            <a:spLocks noGrp="1"/>
          </p:cNvSpPr>
          <p:nvPr>
            <p:ph type="body" sz="quarter" idx="14"/>
          </p:nvPr>
        </p:nvSpPr>
        <p:spPr>
          <a:xfrm>
            <a:off x="376859" y="351223"/>
            <a:ext cx="8991909" cy="902224"/>
          </a:xfrm>
          <a:noFill/>
          <a:ln w="9525">
            <a:noFill/>
            <a:miter lim="800000"/>
            <a:headEnd/>
            <a:tailEnd/>
          </a:ln>
        </p:spPr>
        <p:txBody>
          <a:bodyPr vert="horz" wrap="square" lIns="0" tIns="0" rIns="0" bIns="0" numCol="1" anchor="t" anchorCtr="0" compatLnSpc="1">
            <a:prstTxWarp prst="textNoShape">
              <a:avLst/>
            </a:prstTxWarp>
          </a:bodyPr>
          <a:lstStyle/>
          <a:p>
            <a:r>
              <a:rPr lang="en-GB" sz="3200" b="1" smtClean="0">
                <a:latin typeface="Arial" pitchFamily="34" charset="0"/>
              </a:rPr>
              <a:t>Non-transparent and irresponsible management</a:t>
            </a:r>
            <a:endParaRPr lang="en-US" sz="3200">
              <a:latin typeface="Arial" pitchFamily="34" charset="0"/>
            </a:endParaRPr>
          </a:p>
        </p:txBody>
      </p:sp>
      <p:sp>
        <p:nvSpPr>
          <p:cNvPr id="14" name="Text Placeholder 5"/>
          <p:cNvSpPr>
            <a:spLocks noGrp="1"/>
          </p:cNvSpPr>
          <p:nvPr>
            <p:ph type="body" sz="quarter" idx="14"/>
          </p:nvPr>
        </p:nvSpPr>
        <p:spPr>
          <a:xfrm>
            <a:off x="330200" y="5463622"/>
            <a:ext cx="9575801" cy="1233005"/>
          </a:xfrm>
        </p:spPr>
        <p:txBody>
          <a:bodyPr anchor="ctr"/>
          <a:lstStyle/>
          <a:p>
            <a:r>
              <a:rPr lang="en-GB" sz="2400" smtClean="0">
                <a:latin typeface="Arial" pitchFamily="34" charset="0"/>
              </a:rPr>
              <a:t>According to focus group participants, “each appointed its own team, and employed new personnel in already overstaffed and inefficient broadcaster.” </a:t>
            </a:r>
            <a:endParaRPr lang="en-US" sz="2400" b="1" i="1" dirty="0" smtClean="0">
              <a:latin typeface="Arial" pitchFamily="34" charset="0"/>
            </a:endParaRPr>
          </a:p>
        </p:txBody>
      </p:sp>
      <p:sp>
        <p:nvSpPr>
          <p:cNvPr id="16385" name="Rectangle 1"/>
          <p:cNvSpPr>
            <a:spLocks noChangeArrowheads="1"/>
          </p:cNvSpPr>
          <p:nvPr/>
        </p:nvSpPr>
        <p:spPr bwMode="auto">
          <a:xfrm>
            <a:off x="4601029" y="2369700"/>
            <a:ext cx="4757284" cy="12795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l"/>
            <a:r>
              <a:rPr lang="en-GB" sz="2400" i="1" smtClean="0">
                <a:solidFill>
                  <a:schemeClr val="accent1"/>
                </a:solidFill>
                <a:latin typeface="Arial" pitchFamily="34" charset="0"/>
              </a:rPr>
              <a:t>RTV</a:t>
            </a:r>
            <a:r>
              <a:rPr lang="en-GB" sz="2400" smtClean="0">
                <a:solidFill>
                  <a:schemeClr val="accent1"/>
                </a:solidFill>
                <a:latin typeface="Arial" pitchFamily="34" charset="0"/>
              </a:rPr>
              <a:t> saw</a:t>
            </a:r>
            <a:r>
              <a:rPr lang="en-GB" sz="2400" smtClean="0">
                <a:latin typeface="Arial" pitchFamily="34" charset="0"/>
              </a:rPr>
              <a:t> </a:t>
            </a:r>
            <a:r>
              <a:rPr lang="en-GB" sz="2400" b="1" smtClean="0">
                <a:solidFill>
                  <a:srgbClr val="FF0000"/>
                </a:solidFill>
                <a:latin typeface="Arial" pitchFamily="34" charset="0"/>
              </a:rPr>
              <a:t>four replacements </a:t>
            </a:r>
            <a:r>
              <a:rPr lang="en-GB" sz="2400" smtClean="0">
                <a:solidFill>
                  <a:schemeClr val="accent1"/>
                </a:solidFill>
                <a:latin typeface="Arial" pitchFamily="34" charset="0"/>
              </a:rPr>
              <a:t>of its general director since its formal transformation in 2006.</a:t>
            </a:r>
            <a:r>
              <a:rPr lang="en-GB" sz="2400" baseline="30000" smtClean="0">
                <a:solidFill>
                  <a:schemeClr val="accent1"/>
                </a:solidFill>
                <a:latin typeface="Arial" pitchFamily="34" charset="0"/>
              </a:rPr>
              <a:t> </a:t>
            </a:r>
            <a:r>
              <a:rPr lang="en-GB" sz="2400" smtClean="0">
                <a:solidFill>
                  <a:schemeClr val="accent1"/>
                </a:solidFill>
                <a:latin typeface="Arial" pitchFamily="34" charset="0"/>
              </a:rPr>
              <a:t> </a:t>
            </a:r>
            <a:endParaRPr lang="en-US" sz="2400">
              <a:solidFill>
                <a:schemeClr val="accent1"/>
              </a:solidFill>
              <a:latin typeface="Arial" pitchFamily="34" charset="0"/>
              <a:cs typeface="Arial" pitchFamily="34" charset="0"/>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6875" y="1353639"/>
            <a:ext cx="3850892" cy="37347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397878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5"/>
          <p:cNvSpPr>
            <a:spLocks noGrp="1"/>
          </p:cNvSpPr>
          <p:nvPr>
            <p:ph type="body" sz="quarter" idx="14"/>
          </p:nvPr>
        </p:nvSpPr>
        <p:spPr>
          <a:xfrm>
            <a:off x="376859" y="351223"/>
            <a:ext cx="8991909" cy="902224"/>
          </a:xfrm>
          <a:noFill/>
          <a:ln w="9525">
            <a:noFill/>
            <a:miter lim="800000"/>
            <a:headEnd/>
            <a:tailEnd/>
          </a:ln>
        </p:spPr>
        <p:txBody>
          <a:bodyPr vert="horz" wrap="square" lIns="0" tIns="0" rIns="0" bIns="0" numCol="1" anchor="t" anchorCtr="0" compatLnSpc="1">
            <a:prstTxWarp prst="textNoShape">
              <a:avLst/>
            </a:prstTxWarp>
          </a:bodyPr>
          <a:lstStyle/>
          <a:p>
            <a:r>
              <a:rPr lang="en-GB" sz="3200" b="1" smtClean="0">
                <a:latin typeface="Arial" pitchFamily="34" charset="0"/>
              </a:rPr>
              <a:t>Non-transparent and irresponsible management</a:t>
            </a:r>
            <a:endParaRPr lang="en-US" sz="3200">
              <a:latin typeface="Arial" pitchFamily="34" charset="0"/>
            </a:endParaRPr>
          </a:p>
        </p:txBody>
      </p:sp>
      <p:sp>
        <p:nvSpPr>
          <p:cNvPr id="16385" name="Rectangle 1"/>
          <p:cNvSpPr>
            <a:spLocks noChangeArrowheads="1"/>
          </p:cNvSpPr>
          <p:nvPr/>
        </p:nvSpPr>
        <p:spPr bwMode="auto">
          <a:xfrm>
            <a:off x="4441370" y="1193378"/>
            <a:ext cx="5136017" cy="49675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l"/>
            <a:r>
              <a:rPr lang="sr-Latn-RS" sz="2400" smtClean="0">
                <a:latin typeface="Arial" pitchFamily="34" charset="0"/>
                <a:cs typeface="Arial" pitchFamily="34" charset="0"/>
              </a:rPr>
              <a:t>RTS e</a:t>
            </a:r>
            <a:r>
              <a:rPr lang="en-GB" sz="2400" smtClean="0">
                <a:latin typeface="Arial" pitchFamily="34" charset="0"/>
                <a:cs typeface="Arial" pitchFamily="34" charset="0"/>
              </a:rPr>
              <a:t>mployees know very little about their actions, ideas or interests they represent, but it is clear to them that the Board members are not accountable to anyone. They share the opinion that members of the Board protect some particular (especially political) interests and influence the appointment of other responsible people who are also close to certain political forces.</a:t>
            </a:r>
            <a:endParaRPr lang="en-US" sz="2400">
              <a:latin typeface="Arial" pitchFamily="34" charset="0"/>
              <a:cs typeface="Arial" pitchFamily="34" charset="0"/>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6875" y="1353639"/>
            <a:ext cx="3850892" cy="37347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397878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5"/>
          <p:cNvSpPr>
            <a:spLocks noGrp="1"/>
          </p:cNvSpPr>
          <p:nvPr>
            <p:ph type="body" sz="quarter" idx="14"/>
          </p:nvPr>
        </p:nvSpPr>
        <p:spPr>
          <a:xfrm>
            <a:off x="376859" y="351223"/>
            <a:ext cx="8991909" cy="902224"/>
          </a:xfrm>
          <a:noFill/>
          <a:ln w="9525">
            <a:noFill/>
            <a:miter lim="800000"/>
            <a:headEnd/>
            <a:tailEnd/>
          </a:ln>
        </p:spPr>
        <p:txBody>
          <a:bodyPr vert="horz" wrap="square" lIns="0" tIns="0" rIns="0" bIns="0" numCol="1" anchor="t" anchorCtr="0" compatLnSpc="1">
            <a:prstTxWarp prst="textNoShape">
              <a:avLst/>
            </a:prstTxWarp>
          </a:bodyPr>
          <a:lstStyle/>
          <a:p>
            <a:r>
              <a:rPr lang="en-GB" sz="3200" b="1" smtClean="0">
                <a:latin typeface="Arial" pitchFamily="34" charset="0"/>
              </a:rPr>
              <a:t>Non-transparent and irresponsible management</a:t>
            </a:r>
            <a:endParaRPr lang="en-US" sz="3200">
              <a:latin typeface="Arial" pitchFamily="34" charset="0"/>
            </a:endParaRPr>
          </a:p>
        </p:txBody>
      </p:sp>
      <p:sp>
        <p:nvSpPr>
          <p:cNvPr id="14" name="Text Placeholder 5"/>
          <p:cNvSpPr>
            <a:spLocks noGrp="1"/>
          </p:cNvSpPr>
          <p:nvPr>
            <p:ph type="body" sz="quarter" idx="14"/>
          </p:nvPr>
        </p:nvSpPr>
        <p:spPr>
          <a:xfrm>
            <a:off x="330200" y="5449108"/>
            <a:ext cx="9575801" cy="1233005"/>
          </a:xfrm>
        </p:spPr>
        <p:txBody>
          <a:bodyPr anchor="ctr"/>
          <a:lstStyle/>
          <a:p>
            <a:r>
              <a:rPr lang="en-GB" sz="2400" smtClean="0">
                <a:solidFill>
                  <a:schemeClr val="tx1"/>
                </a:solidFill>
                <a:latin typeface="Arial" pitchFamily="34" charset="0"/>
              </a:rPr>
              <a:t>It has very strict standards for the avoidance of direct or hidden advertising and forbids favouring of certain products or manufacturers over others.</a:t>
            </a:r>
            <a:endParaRPr lang="en-US" sz="2400" b="1" i="1" dirty="0" smtClean="0">
              <a:solidFill>
                <a:schemeClr val="tx1"/>
              </a:solidFill>
              <a:latin typeface="Arial" pitchFamily="34" charset="0"/>
            </a:endParaRPr>
          </a:p>
        </p:txBody>
      </p:sp>
      <p:sp>
        <p:nvSpPr>
          <p:cNvPr id="16385" name="Rectangle 1"/>
          <p:cNvSpPr>
            <a:spLocks noChangeArrowheads="1"/>
          </p:cNvSpPr>
          <p:nvPr/>
        </p:nvSpPr>
        <p:spPr bwMode="auto">
          <a:xfrm>
            <a:off x="4601029" y="1212625"/>
            <a:ext cx="4757284" cy="42904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l"/>
            <a:r>
              <a:rPr lang="sr-Latn-RS" sz="2400" smtClean="0">
                <a:solidFill>
                  <a:srgbClr val="7030A0"/>
                </a:solidFill>
                <a:latin typeface="Arial" pitchFamily="34" charset="0"/>
                <a:cs typeface="Arial" pitchFamily="34" charset="0"/>
              </a:rPr>
              <a:t>RTV</a:t>
            </a:r>
          </a:p>
          <a:p>
            <a:pPr algn="l"/>
            <a:r>
              <a:rPr lang="en-GB" sz="2400" smtClean="0">
                <a:solidFill>
                  <a:srgbClr val="7030A0"/>
                </a:solidFill>
                <a:latin typeface="Arial" pitchFamily="34" charset="0"/>
                <a:cs typeface="Arial" pitchFamily="34" charset="0"/>
              </a:rPr>
              <a:t>Constant reorganizations resulted in more harm that improvement in the efficiency of the production process.</a:t>
            </a:r>
            <a:endParaRPr lang="en-US" sz="2400" smtClean="0">
              <a:solidFill>
                <a:srgbClr val="7030A0"/>
              </a:solidFill>
              <a:latin typeface="Arial" pitchFamily="34" charset="0"/>
              <a:cs typeface="Arial" pitchFamily="34" charset="0"/>
            </a:endParaRPr>
          </a:p>
          <a:p>
            <a:pPr algn="l"/>
            <a:r>
              <a:rPr lang="en-GB" sz="800" smtClean="0">
                <a:latin typeface="Arial" pitchFamily="34" charset="0"/>
                <a:cs typeface="Arial" pitchFamily="34" charset="0"/>
              </a:rPr>
              <a:t> </a:t>
            </a:r>
            <a:endParaRPr lang="sr-Latn-RS" sz="800" smtClean="0">
              <a:latin typeface="Arial" pitchFamily="34" charset="0"/>
              <a:cs typeface="Arial" pitchFamily="34" charset="0"/>
            </a:endParaRPr>
          </a:p>
          <a:p>
            <a:pPr algn="l"/>
            <a:r>
              <a:rPr lang="sr-Latn-RS" sz="2400" smtClean="0">
                <a:latin typeface="Arial" pitchFamily="34" charset="0"/>
                <a:cs typeface="Arial" pitchFamily="34" charset="0"/>
              </a:rPr>
              <a:t>RTS</a:t>
            </a:r>
          </a:p>
          <a:p>
            <a:pPr algn="l"/>
            <a:r>
              <a:rPr lang="en-GB" sz="2400" smtClean="0">
                <a:latin typeface="Arial" pitchFamily="34" charset="0"/>
                <a:cs typeface="Arial" pitchFamily="34" charset="0"/>
              </a:rPr>
              <a:t>A positive practice of </a:t>
            </a:r>
            <a:r>
              <a:rPr lang="en-GB" sz="2400" i="1" smtClean="0">
                <a:latin typeface="Arial" pitchFamily="34" charset="0"/>
                <a:cs typeface="Arial" pitchFamily="34" charset="0"/>
              </a:rPr>
              <a:t>RTS</a:t>
            </a:r>
            <a:r>
              <a:rPr lang="en-GB" sz="2400" smtClean="0">
                <a:latin typeface="Arial" pitchFamily="34" charset="0"/>
                <a:cs typeface="Arial" pitchFamily="34" charset="0"/>
              </a:rPr>
              <a:t> is that it is careful not to put the programming in the service of specific commercial interests</a:t>
            </a:r>
            <a:r>
              <a:rPr lang="sr-Latn-RS" sz="2400" smtClean="0">
                <a:latin typeface="Arial" pitchFamily="34" charset="0"/>
                <a:cs typeface="Arial" pitchFamily="34" charset="0"/>
              </a:rPr>
              <a:t>.</a:t>
            </a:r>
            <a:endParaRPr lang="en-US" sz="2400">
              <a:latin typeface="Arial" pitchFamily="34" charset="0"/>
              <a:cs typeface="Arial" pitchFamily="34" charset="0"/>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6875" y="1353639"/>
            <a:ext cx="3850892" cy="37347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397878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94471" y="188640"/>
            <a:ext cx="1171595" cy="874212"/>
          </a:xfrm>
        </p:spPr>
      </p:pic>
      <p:sp>
        <p:nvSpPr>
          <p:cNvPr id="2" name="Title 1"/>
          <p:cNvSpPr>
            <a:spLocks noGrp="1"/>
          </p:cNvSpPr>
          <p:nvPr>
            <p:ph type="title"/>
          </p:nvPr>
        </p:nvSpPr>
        <p:spPr>
          <a:xfrm>
            <a:off x="376215" y="240953"/>
            <a:ext cx="8999560" cy="1007276"/>
          </a:xfrm>
        </p:spPr>
        <p:txBody>
          <a:bodyPr>
            <a:noAutofit/>
          </a:bodyPr>
          <a:lstStyle/>
          <a:p>
            <a:pPr algn="ctr"/>
            <a:r>
              <a:rPr lang="sr-Latn-RS" sz="2400" dirty="0" smtClean="0">
                <a:latin typeface="Arial" pitchFamily="34" charset="0"/>
                <a:cs typeface="Arial" pitchFamily="34" charset="0"/>
              </a:rPr>
              <a:t>	 </a:t>
            </a:r>
            <a:br>
              <a:rPr lang="sr-Latn-RS" sz="2400" dirty="0" smtClean="0">
                <a:latin typeface="Arial" pitchFamily="34" charset="0"/>
                <a:cs typeface="Arial" pitchFamily="34" charset="0"/>
              </a:rPr>
            </a:br>
            <a:r>
              <a:rPr lang="sr-Latn-RS" sz="2400" dirty="0" smtClean="0">
                <a:latin typeface="Arial" pitchFamily="34" charset="0"/>
                <a:cs typeface="Arial" pitchFamily="34" charset="0"/>
              </a:rPr>
              <a:t>Regional overview: </a:t>
            </a:r>
            <a:r>
              <a:rPr lang="sr-Latn-RS" sz="2400" b="1" dirty="0" smtClean="0">
                <a:latin typeface="Arial" pitchFamily="34" charset="0"/>
                <a:cs typeface="Arial" pitchFamily="34" charset="0"/>
              </a:rPr>
              <a:t>Conclusion</a:t>
            </a:r>
            <a:r>
              <a:rPr lang="sr-Latn-RS" sz="2400" dirty="0" smtClean="0">
                <a:latin typeface="Arial" pitchFamily="34" charset="0"/>
                <a:cs typeface="Arial" pitchFamily="34" charset="0"/>
              </a:rPr>
              <a:t/>
            </a:r>
            <a:br>
              <a:rPr lang="sr-Latn-RS" sz="2400" dirty="0" smtClean="0">
                <a:latin typeface="Arial" pitchFamily="34" charset="0"/>
                <a:cs typeface="Arial" pitchFamily="34" charset="0"/>
              </a:rPr>
            </a:br>
            <a:r>
              <a:rPr lang="sr-Latn-RS" sz="2400" dirty="0" smtClean="0">
                <a:latin typeface="Arial" pitchFamily="34" charset="0"/>
                <a:cs typeface="Arial" pitchFamily="34" charset="0"/>
              </a:rPr>
              <a:t/>
            </a:r>
            <a:br>
              <a:rPr lang="sr-Latn-RS" sz="2400" dirty="0" smtClean="0">
                <a:latin typeface="Arial" pitchFamily="34" charset="0"/>
                <a:cs typeface="Arial" pitchFamily="34" charset="0"/>
              </a:rPr>
            </a:br>
            <a:endParaRPr lang="mk-MK" sz="2400" dirty="0">
              <a:latin typeface="Arial" pitchFamily="34" charset="0"/>
              <a:cs typeface="Arial" pitchFamily="34" charset="0"/>
            </a:endParaRPr>
          </a:p>
        </p:txBody>
      </p:sp>
      <p:sp>
        <p:nvSpPr>
          <p:cNvPr id="4" name="Rectangle 3"/>
          <p:cNvSpPr/>
          <p:nvPr/>
        </p:nvSpPr>
        <p:spPr>
          <a:xfrm>
            <a:off x="0" y="6021288"/>
            <a:ext cx="9906000" cy="836712"/>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q-AL" sz="1400" dirty="0" smtClean="0">
                <a:latin typeface="Arial" pitchFamily="34" charset="0"/>
                <a:cs typeface="Arial" pitchFamily="34" charset="0"/>
              </a:rPr>
              <a:t>                                       </a:t>
            </a:r>
            <a:r>
              <a:rPr lang="en-US" sz="1400" dirty="0" smtClean="0">
                <a:latin typeface="Arial" pitchFamily="34" charset="0"/>
                <a:cs typeface="Arial" pitchFamily="34" charset="0"/>
              </a:rPr>
              <a:t>This project is funded by the European Union Instrument </a:t>
            </a:r>
            <a:r>
              <a:rPr lang="sq-AL" sz="1400" dirty="0">
                <a:latin typeface="Arial" pitchFamily="34" charset="0"/>
                <a:cs typeface="Arial" pitchFamily="34" charset="0"/>
              </a:rPr>
              <a:t> </a:t>
            </a:r>
            <a:r>
              <a:rPr lang="en-US" sz="1400" dirty="0" smtClean="0">
                <a:latin typeface="Arial" pitchFamily="34" charset="0"/>
                <a:cs typeface="Arial" pitchFamily="34" charset="0"/>
              </a:rPr>
              <a:t>for Pre-accession</a:t>
            </a:r>
            <a:r>
              <a:rPr lang="mk-MK" sz="1400" dirty="0" smtClean="0">
                <a:latin typeface="Arial" pitchFamily="34" charset="0"/>
                <a:cs typeface="Arial" pitchFamily="34" charset="0"/>
              </a:rPr>
              <a:t> </a:t>
            </a:r>
            <a:r>
              <a:rPr lang="en-US" sz="1400" dirty="0" smtClean="0">
                <a:latin typeface="Arial" pitchFamily="34" charset="0"/>
                <a:cs typeface="Arial" pitchFamily="34" charset="0"/>
              </a:rPr>
              <a:t>Assistance (IPA) </a:t>
            </a:r>
            <a:endParaRPr lang="sq-AL" sz="1400" dirty="0" smtClean="0">
              <a:latin typeface="Arial" pitchFamily="34" charset="0"/>
              <a:cs typeface="Arial" pitchFamily="34" charset="0"/>
            </a:endParaRPr>
          </a:p>
          <a:p>
            <a:r>
              <a:rPr lang="sq-AL" sz="1400" dirty="0" smtClean="0">
                <a:latin typeface="Arial" pitchFamily="34" charset="0"/>
                <a:cs typeface="Arial" pitchFamily="34" charset="0"/>
              </a:rPr>
              <a:t>                                       </a:t>
            </a:r>
            <a:r>
              <a:rPr lang="en-US" sz="1400" dirty="0" smtClean="0">
                <a:latin typeface="Arial" pitchFamily="34" charset="0"/>
                <a:cs typeface="Arial" pitchFamily="34" charset="0"/>
              </a:rPr>
              <a:t>Civil Society Facility (CSF).</a:t>
            </a:r>
            <a:endParaRPr lang="mk-MK" sz="1400" dirty="0">
              <a:latin typeface="Arial" pitchFamily="34" charset="0"/>
              <a:cs typeface="Arial"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06506" y="6092341"/>
            <a:ext cx="1092121" cy="672075"/>
          </a:xfrm>
          <a:prstGeom prst="rect">
            <a:avLst/>
          </a:prstGeom>
        </p:spPr>
      </p:pic>
      <p:sp>
        <p:nvSpPr>
          <p:cNvPr id="3" name="Rectangle 2"/>
          <p:cNvSpPr/>
          <p:nvPr/>
        </p:nvSpPr>
        <p:spPr>
          <a:xfrm>
            <a:off x="0" y="0"/>
            <a:ext cx="9906000" cy="116632"/>
          </a:xfrm>
          <a:prstGeom prst="rect">
            <a:avLst/>
          </a:prstGeom>
          <a:solidFill>
            <a:srgbClr val="DE0E2C"/>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k-MK" sz="1400" dirty="0" smtClean="0">
              <a:ln>
                <a:solidFill>
                  <a:srgbClr val="FF0000"/>
                </a:solidFill>
              </a:ln>
              <a:latin typeface="Arial" pitchFamily="34" charset="0"/>
              <a:cs typeface="Arial" pitchFamily="34" charset="0"/>
            </a:endParaRPr>
          </a:p>
        </p:txBody>
      </p:sp>
      <p:sp>
        <p:nvSpPr>
          <p:cNvPr id="7" name="TextBox 6"/>
          <p:cNvSpPr txBox="1"/>
          <p:nvPr/>
        </p:nvSpPr>
        <p:spPr>
          <a:xfrm>
            <a:off x="396875" y="1648747"/>
            <a:ext cx="9036050" cy="2936188"/>
          </a:xfrm>
          <a:prstGeom prst="rect">
            <a:avLst/>
          </a:prstGeom>
          <a:noFill/>
        </p:spPr>
        <p:txBody>
          <a:bodyPr wrap="square" rtlCol="0">
            <a:spAutoFit/>
          </a:bodyPr>
          <a:lstStyle/>
          <a:p>
            <a:pPr algn="l"/>
            <a:r>
              <a:rPr lang="en-GB" sz="2800" smtClean="0">
                <a:latin typeface="Arial" pitchFamily="34" charset="0"/>
                <a:cs typeface="Arial" pitchFamily="34" charset="0"/>
              </a:rPr>
              <a:t> It is clear that</a:t>
            </a:r>
            <a:endParaRPr lang="sr-Latn-RS" sz="2800" smtClean="0">
              <a:latin typeface="Arial" pitchFamily="34" charset="0"/>
              <a:cs typeface="Arial" pitchFamily="34" charset="0"/>
            </a:endParaRPr>
          </a:p>
          <a:p>
            <a:pPr algn="l"/>
            <a:endParaRPr lang="sr-Latn-RS" sz="2800" smtClean="0">
              <a:latin typeface="Arial" pitchFamily="34" charset="0"/>
              <a:cs typeface="Arial" pitchFamily="34" charset="0"/>
            </a:endParaRPr>
          </a:p>
          <a:p>
            <a:pPr marL="115888" indent="798513" algn="l">
              <a:buFont typeface="Arial" pitchFamily="34" charset="0"/>
              <a:buChar char="•"/>
            </a:pPr>
            <a:r>
              <a:rPr lang="en-GB" sz="2800" smtClean="0">
                <a:latin typeface="Arial" pitchFamily="34" charset="0"/>
                <a:cs typeface="Arial" pitchFamily="34" charset="0"/>
              </a:rPr>
              <a:t> </a:t>
            </a:r>
            <a:r>
              <a:rPr lang="en-GB" sz="2800" b="1" smtClean="0">
                <a:solidFill>
                  <a:srgbClr val="FFC000"/>
                </a:solidFill>
                <a:latin typeface="Arial" pitchFamily="34" charset="0"/>
                <a:cs typeface="Arial" pitchFamily="34" charset="0"/>
              </a:rPr>
              <a:t>stable funding </a:t>
            </a:r>
            <a:r>
              <a:rPr lang="en-GB" sz="2800" smtClean="0">
                <a:latin typeface="Arial" pitchFamily="34" charset="0"/>
                <a:cs typeface="Arial" pitchFamily="34" charset="0"/>
              </a:rPr>
              <a:t>from license fees,</a:t>
            </a:r>
            <a:endParaRPr lang="sr-Latn-RS" sz="2800" smtClean="0">
              <a:latin typeface="Arial" pitchFamily="34" charset="0"/>
              <a:cs typeface="Arial" pitchFamily="34" charset="0"/>
            </a:endParaRPr>
          </a:p>
          <a:p>
            <a:pPr marL="115888" indent="798513" algn="l">
              <a:buFont typeface="Arial" pitchFamily="34" charset="0"/>
              <a:buChar char="•"/>
            </a:pPr>
            <a:r>
              <a:rPr lang="en-GB" sz="2800" smtClean="0">
                <a:latin typeface="Arial" pitchFamily="34" charset="0"/>
                <a:cs typeface="Arial" pitchFamily="34" charset="0"/>
              </a:rPr>
              <a:t> the appointment of </a:t>
            </a:r>
            <a:r>
              <a:rPr lang="en-GB" sz="2800" b="1" smtClean="0">
                <a:solidFill>
                  <a:schemeClr val="accent1"/>
                </a:solidFill>
                <a:latin typeface="Arial" pitchFamily="34" charset="0"/>
                <a:cs typeface="Arial" pitchFamily="34" charset="0"/>
              </a:rPr>
              <a:t>independent,</a:t>
            </a:r>
            <a:r>
              <a:rPr lang="en-GB" sz="2800" smtClean="0">
                <a:latin typeface="Arial" pitchFamily="34" charset="0"/>
                <a:cs typeface="Arial" pitchFamily="34" charset="0"/>
              </a:rPr>
              <a:t> </a:t>
            </a:r>
            <a:endParaRPr lang="sr-Latn-RS" sz="2800" smtClean="0">
              <a:latin typeface="Arial" pitchFamily="34" charset="0"/>
              <a:cs typeface="Arial" pitchFamily="34" charset="0"/>
            </a:endParaRPr>
          </a:p>
          <a:p>
            <a:pPr marL="115888" indent="798513" algn="l">
              <a:buFont typeface="Arial" pitchFamily="34" charset="0"/>
              <a:buChar char="•"/>
            </a:pPr>
            <a:r>
              <a:rPr lang="en-GB" sz="2800" b="1" smtClean="0">
                <a:solidFill>
                  <a:srgbClr val="BF80BF"/>
                </a:solidFill>
                <a:latin typeface="Arial" pitchFamily="34" charset="0"/>
                <a:cs typeface="Arial" pitchFamily="34" charset="0"/>
              </a:rPr>
              <a:t>credible and competent </a:t>
            </a:r>
            <a:r>
              <a:rPr lang="en-GB" sz="2800" smtClean="0">
                <a:latin typeface="Arial" pitchFamily="34" charset="0"/>
                <a:cs typeface="Arial" pitchFamily="34" charset="0"/>
              </a:rPr>
              <a:t>supervisors and </a:t>
            </a:r>
            <a:endParaRPr lang="sr-Latn-RS" sz="2800" smtClean="0">
              <a:latin typeface="Arial" pitchFamily="34" charset="0"/>
              <a:cs typeface="Arial" pitchFamily="34" charset="0"/>
            </a:endParaRPr>
          </a:p>
          <a:p>
            <a:pPr marL="115888" lvl="2" indent="798513" algn="l">
              <a:buFont typeface="Arial" pitchFamily="34" charset="0"/>
              <a:buChar char="•"/>
            </a:pPr>
            <a:r>
              <a:rPr lang="en-GB" sz="2800" b="1" smtClean="0">
                <a:solidFill>
                  <a:schemeClr val="accent6">
                    <a:lumMod val="50000"/>
                  </a:schemeClr>
                </a:solidFill>
                <a:latin typeface="Arial" pitchFamily="34" charset="0"/>
                <a:cs typeface="Arial" pitchFamily="34" charset="0"/>
              </a:rPr>
              <a:t>skilled and upright executives </a:t>
            </a:r>
            <a:endParaRPr lang="sr-Latn-RS" sz="2800" b="1" smtClean="0">
              <a:solidFill>
                <a:schemeClr val="accent6">
                  <a:lumMod val="50000"/>
                </a:schemeClr>
              </a:solidFill>
              <a:latin typeface="Arial" pitchFamily="34" charset="0"/>
              <a:cs typeface="Arial" pitchFamily="34" charset="0"/>
            </a:endParaRPr>
          </a:p>
        </p:txBody>
      </p:sp>
    </p:spTree>
    <p:extLst>
      <p:ext uri="{BB962C8B-B14F-4D97-AF65-F5344CB8AC3E}">
        <p14:creationId xmlns:p14="http://schemas.microsoft.com/office/powerpoint/2010/main" xmlns="" val="42192163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94471" y="188640"/>
            <a:ext cx="1171595" cy="874212"/>
          </a:xfrm>
        </p:spPr>
      </p:pic>
      <p:sp>
        <p:nvSpPr>
          <p:cNvPr id="4" name="Rectangle 3"/>
          <p:cNvSpPr/>
          <p:nvPr/>
        </p:nvSpPr>
        <p:spPr>
          <a:xfrm>
            <a:off x="0" y="6021288"/>
            <a:ext cx="9906000" cy="836712"/>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q-AL" sz="1400" dirty="0" smtClean="0">
                <a:latin typeface="Arial" pitchFamily="34" charset="0"/>
                <a:cs typeface="Arial" pitchFamily="34" charset="0"/>
              </a:rPr>
              <a:t>                                       </a:t>
            </a:r>
            <a:r>
              <a:rPr lang="en-US" sz="1400" dirty="0" smtClean="0">
                <a:latin typeface="Arial" pitchFamily="34" charset="0"/>
                <a:cs typeface="Arial" pitchFamily="34" charset="0"/>
              </a:rPr>
              <a:t>This project is funded by the European Union Instrument </a:t>
            </a:r>
            <a:r>
              <a:rPr lang="sq-AL" sz="1400" dirty="0">
                <a:latin typeface="Arial" pitchFamily="34" charset="0"/>
                <a:cs typeface="Arial" pitchFamily="34" charset="0"/>
              </a:rPr>
              <a:t> </a:t>
            </a:r>
            <a:r>
              <a:rPr lang="en-US" sz="1400" dirty="0" smtClean="0">
                <a:latin typeface="Arial" pitchFamily="34" charset="0"/>
                <a:cs typeface="Arial" pitchFamily="34" charset="0"/>
              </a:rPr>
              <a:t>for Pre-accession</a:t>
            </a:r>
            <a:r>
              <a:rPr lang="mk-MK" sz="1400" dirty="0" smtClean="0">
                <a:latin typeface="Arial" pitchFamily="34" charset="0"/>
                <a:cs typeface="Arial" pitchFamily="34" charset="0"/>
              </a:rPr>
              <a:t> </a:t>
            </a:r>
            <a:r>
              <a:rPr lang="en-US" sz="1400" dirty="0" smtClean="0">
                <a:latin typeface="Arial" pitchFamily="34" charset="0"/>
                <a:cs typeface="Arial" pitchFamily="34" charset="0"/>
              </a:rPr>
              <a:t>Assistance (IPA) </a:t>
            </a:r>
            <a:endParaRPr lang="sq-AL" sz="1400" dirty="0" smtClean="0">
              <a:latin typeface="Arial" pitchFamily="34" charset="0"/>
              <a:cs typeface="Arial" pitchFamily="34" charset="0"/>
            </a:endParaRPr>
          </a:p>
          <a:p>
            <a:r>
              <a:rPr lang="sq-AL" sz="1400" dirty="0" smtClean="0">
                <a:latin typeface="Arial" pitchFamily="34" charset="0"/>
                <a:cs typeface="Arial" pitchFamily="34" charset="0"/>
              </a:rPr>
              <a:t>                                       </a:t>
            </a:r>
            <a:r>
              <a:rPr lang="en-US" sz="1400" dirty="0" smtClean="0">
                <a:latin typeface="Arial" pitchFamily="34" charset="0"/>
                <a:cs typeface="Arial" pitchFamily="34" charset="0"/>
              </a:rPr>
              <a:t>Civil Society Facility (CSF).</a:t>
            </a:r>
            <a:endParaRPr lang="mk-MK" sz="1400" dirty="0">
              <a:latin typeface="Arial" pitchFamily="34" charset="0"/>
              <a:cs typeface="Arial"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06506" y="6092341"/>
            <a:ext cx="1092121" cy="672075"/>
          </a:xfrm>
          <a:prstGeom prst="rect">
            <a:avLst/>
          </a:prstGeom>
        </p:spPr>
      </p:pic>
      <p:sp>
        <p:nvSpPr>
          <p:cNvPr id="3" name="Rectangle 2"/>
          <p:cNvSpPr/>
          <p:nvPr/>
        </p:nvSpPr>
        <p:spPr>
          <a:xfrm>
            <a:off x="0" y="0"/>
            <a:ext cx="9906000" cy="116632"/>
          </a:xfrm>
          <a:prstGeom prst="rect">
            <a:avLst/>
          </a:prstGeom>
          <a:solidFill>
            <a:srgbClr val="DE0E2C"/>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k-MK" sz="1400" dirty="0" smtClean="0">
              <a:ln>
                <a:solidFill>
                  <a:srgbClr val="FF0000"/>
                </a:solidFill>
              </a:ln>
              <a:latin typeface="Arial" pitchFamily="34" charset="0"/>
              <a:cs typeface="Arial" pitchFamily="34" charset="0"/>
            </a:endParaRPr>
          </a:p>
        </p:txBody>
      </p:sp>
      <p:sp>
        <p:nvSpPr>
          <p:cNvPr id="7" name="TextBox 6"/>
          <p:cNvSpPr txBox="1"/>
          <p:nvPr/>
        </p:nvSpPr>
        <p:spPr>
          <a:xfrm>
            <a:off x="396875" y="1648747"/>
            <a:ext cx="9036050" cy="2904641"/>
          </a:xfrm>
          <a:prstGeom prst="rect">
            <a:avLst/>
          </a:prstGeom>
          <a:noFill/>
        </p:spPr>
        <p:txBody>
          <a:bodyPr wrap="square" rtlCol="0">
            <a:spAutoFit/>
          </a:bodyPr>
          <a:lstStyle/>
          <a:p>
            <a:pPr algn="l"/>
            <a:r>
              <a:rPr lang="en-GB" sz="2400" smtClean="0">
                <a:latin typeface="Arial" pitchFamily="34" charset="0"/>
                <a:cs typeface="Arial" pitchFamily="34" charset="0"/>
              </a:rPr>
              <a:t>The PSB management and funding system are arbitrarily determined and changed by political players</a:t>
            </a:r>
            <a:r>
              <a:rPr lang="sr-Latn-RS" sz="2400" smtClean="0">
                <a:latin typeface="Arial" pitchFamily="34" charset="0"/>
                <a:cs typeface="Arial" pitchFamily="34" charset="0"/>
              </a:rPr>
              <a:t>:</a:t>
            </a:r>
          </a:p>
          <a:p>
            <a:pPr algn="l"/>
            <a:endParaRPr lang="sr-Latn-RS" sz="2400" smtClean="0">
              <a:latin typeface="Arial" pitchFamily="34" charset="0"/>
              <a:cs typeface="Arial" pitchFamily="34" charset="0"/>
            </a:endParaRPr>
          </a:p>
          <a:p>
            <a:pPr algn="l">
              <a:buFontTx/>
              <a:buChar char="-"/>
            </a:pPr>
            <a:r>
              <a:rPr lang="sr-Latn-RS" sz="2400" smtClean="0">
                <a:latin typeface="Arial" pitchFamily="34" charset="0"/>
                <a:cs typeface="Arial" pitchFamily="34" charset="0"/>
              </a:rPr>
              <a:t> </a:t>
            </a:r>
            <a:r>
              <a:rPr lang="en-GB" sz="2400" smtClean="0">
                <a:latin typeface="Arial" pitchFamily="34" charset="0"/>
                <a:cs typeface="Arial" pitchFamily="34" charset="0"/>
              </a:rPr>
              <a:t>An example is the latest, 2012 amendment to the Croatian Radio and Television Act, which came after the change of governmentit entrusted the appointment of a PSB director to the Parliament.  </a:t>
            </a:r>
            <a:endParaRPr lang="sr-Latn-RS" sz="2400" smtClean="0">
              <a:latin typeface="Arial" pitchFamily="34" charset="0"/>
              <a:cs typeface="Arial" pitchFamily="34" charset="0"/>
            </a:endParaRPr>
          </a:p>
        </p:txBody>
      </p:sp>
      <p:sp>
        <p:nvSpPr>
          <p:cNvPr id="11" name="Title 1"/>
          <p:cNvSpPr>
            <a:spLocks noGrp="1"/>
          </p:cNvSpPr>
          <p:nvPr>
            <p:ph type="title"/>
          </p:nvPr>
        </p:nvSpPr>
        <p:spPr>
          <a:xfrm>
            <a:off x="376215" y="240953"/>
            <a:ext cx="8999560" cy="596455"/>
          </a:xfrm>
        </p:spPr>
        <p:txBody>
          <a:bodyPr>
            <a:normAutofit/>
          </a:bodyPr>
          <a:lstStyle/>
          <a:p>
            <a:r>
              <a:rPr lang="sr-Latn-RS" sz="2400" dirty="0" smtClean="0">
                <a:latin typeface="Arial" pitchFamily="34" charset="0"/>
                <a:cs typeface="Arial" pitchFamily="34" charset="0"/>
              </a:rPr>
              <a:t>	</a:t>
            </a:r>
            <a:endParaRPr lang="mk-MK" sz="2400" dirty="0">
              <a:latin typeface="Arial" pitchFamily="34" charset="0"/>
              <a:cs typeface="Arial" pitchFamily="34" charset="0"/>
            </a:endParaRPr>
          </a:p>
        </p:txBody>
      </p:sp>
    </p:spTree>
    <p:extLst>
      <p:ext uri="{BB962C8B-B14F-4D97-AF65-F5344CB8AC3E}">
        <p14:creationId xmlns:p14="http://schemas.microsoft.com/office/powerpoint/2010/main" xmlns="" val="42192163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94471" y="188640"/>
            <a:ext cx="1171595" cy="874212"/>
          </a:xfrm>
        </p:spPr>
      </p:pic>
      <p:sp>
        <p:nvSpPr>
          <p:cNvPr id="4" name="Rectangle 3"/>
          <p:cNvSpPr/>
          <p:nvPr/>
        </p:nvSpPr>
        <p:spPr>
          <a:xfrm>
            <a:off x="0" y="6021288"/>
            <a:ext cx="9906000" cy="836712"/>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q-AL" sz="1400" dirty="0" smtClean="0">
                <a:latin typeface="Arial" pitchFamily="34" charset="0"/>
                <a:cs typeface="Arial" pitchFamily="34" charset="0"/>
              </a:rPr>
              <a:t>                                       </a:t>
            </a:r>
            <a:r>
              <a:rPr lang="en-US" sz="1400" dirty="0" smtClean="0">
                <a:latin typeface="Arial" pitchFamily="34" charset="0"/>
                <a:cs typeface="Arial" pitchFamily="34" charset="0"/>
              </a:rPr>
              <a:t>This project is funded by the European Union Instrument </a:t>
            </a:r>
            <a:r>
              <a:rPr lang="sq-AL" sz="1400" dirty="0">
                <a:latin typeface="Arial" pitchFamily="34" charset="0"/>
                <a:cs typeface="Arial" pitchFamily="34" charset="0"/>
              </a:rPr>
              <a:t> </a:t>
            </a:r>
            <a:r>
              <a:rPr lang="en-US" sz="1400" dirty="0" smtClean="0">
                <a:latin typeface="Arial" pitchFamily="34" charset="0"/>
                <a:cs typeface="Arial" pitchFamily="34" charset="0"/>
              </a:rPr>
              <a:t>for Pre-accession</a:t>
            </a:r>
            <a:r>
              <a:rPr lang="mk-MK" sz="1400" dirty="0" smtClean="0">
                <a:latin typeface="Arial" pitchFamily="34" charset="0"/>
                <a:cs typeface="Arial" pitchFamily="34" charset="0"/>
              </a:rPr>
              <a:t> </a:t>
            </a:r>
            <a:r>
              <a:rPr lang="en-US" sz="1400" dirty="0" smtClean="0">
                <a:latin typeface="Arial" pitchFamily="34" charset="0"/>
                <a:cs typeface="Arial" pitchFamily="34" charset="0"/>
              </a:rPr>
              <a:t>Assistance (IPA) </a:t>
            </a:r>
            <a:endParaRPr lang="sq-AL" sz="1400" dirty="0" smtClean="0">
              <a:latin typeface="Arial" pitchFamily="34" charset="0"/>
              <a:cs typeface="Arial" pitchFamily="34" charset="0"/>
            </a:endParaRPr>
          </a:p>
          <a:p>
            <a:r>
              <a:rPr lang="sq-AL" sz="1400" dirty="0" smtClean="0">
                <a:latin typeface="Arial" pitchFamily="34" charset="0"/>
                <a:cs typeface="Arial" pitchFamily="34" charset="0"/>
              </a:rPr>
              <a:t>                                       </a:t>
            </a:r>
            <a:r>
              <a:rPr lang="en-US" sz="1400" dirty="0" smtClean="0">
                <a:latin typeface="Arial" pitchFamily="34" charset="0"/>
                <a:cs typeface="Arial" pitchFamily="34" charset="0"/>
              </a:rPr>
              <a:t>Civil Society Facility (CSF).</a:t>
            </a:r>
            <a:endParaRPr lang="mk-MK" sz="1400" dirty="0">
              <a:latin typeface="Arial" pitchFamily="34" charset="0"/>
              <a:cs typeface="Arial"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06506" y="6092341"/>
            <a:ext cx="1092121" cy="672075"/>
          </a:xfrm>
          <a:prstGeom prst="rect">
            <a:avLst/>
          </a:prstGeom>
        </p:spPr>
      </p:pic>
      <p:sp>
        <p:nvSpPr>
          <p:cNvPr id="3" name="Rectangle 2"/>
          <p:cNvSpPr/>
          <p:nvPr/>
        </p:nvSpPr>
        <p:spPr>
          <a:xfrm>
            <a:off x="0" y="0"/>
            <a:ext cx="9906000" cy="116632"/>
          </a:xfrm>
          <a:prstGeom prst="rect">
            <a:avLst/>
          </a:prstGeom>
          <a:solidFill>
            <a:srgbClr val="DE0E2C"/>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k-MK" sz="1400" dirty="0" smtClean="0">
              <a:ln>
                <a:solidFill>
                  <a:srgbClr val="FF0000"/>
                </a:solidFill>
              </a:ln>
              <a:latin typeface="Arial" pitchFamily="34" charset="0"/>
              <a:cs typeface="Arial" pitchFamily="34" charset="0"/>
            </a:endParaRPr>
          </a:p>
        </p:txBody>
      </p:sp>
      <p:sp>
        <p:nvSpPr>
          <p:cNvPr id="7" name="TextBox 6"/>
          <p:cNvSpPr txBox="1"/>
          <p:nvPr/>
        </p:nvSpPr>
        <p:spPr>
          <a:xfrm>
            <a:off x="396875" y="860504"/>
            <a:ext cx="9036050" cy="4019562"/>
          </a:xfrm>
          <a:prstGeom prst="rect">
            <a:avLst/>
          </a:prstGeom>
          <a:noFill/>
        </p:spPr>
        <p:txBody>
          <a:bodyPr wrap="square" rtlCol="0">
            <a:spAutoFit/>
          </a:bodyPr>
          <a:lstStyle/>
          <a:p>
            <a:pPr algn="l"/>
            <a:endParaRPr lang="sr-Latn-RS" sz="2800" b="1" smtClean="0">
              <a:solidFill>
                <a:srgbClr val="FF0000"/>
              </a:solidFill>
              <a:latin typeface="Arial" pitchFamily="34" charset="0"/>
              <a:cs typeface="Arial" pitchFamily="34" charset="0"/>
            </a:endParaRPr>
          </a:p>
          <a:p>
            <a:pPr algn="l"/>
            <a:r>
              <a:rPr lang="en-GB" sz="2400" b="1" smtClean="0">
                <a:latin typeface="Arial" pitchFamily="34" charset="0"/>
                <a:cs typeface="Arial" pitchFamily="34" charset="0"/>
              </a:rPr>
              <a:t>could turn these media into </a:t>
            </a:r>
            <a:endParaRPr lang="sr-Latn-RS" sz="2400" b="1" smtClean="0">
              <a:latin typeface="Arial" pitchFamily="34" charset="0"/>
              <a:cs typeface="Arial" pitchFamily="34" charset="0"/>
            </a:endParaRPr>
          </a:p>
          <a:p>
            <a:pPr algn="l"/>
            <a:endParaRPr lang="sr-Latn-RS" sz="1200" b="1" smtClean="0">
              <a:solidFill>
                <a:srgbClr val="FF0000"/>
              </a:solidFill>
              <a:latin typeface="Arial" pitchFamily="34" charset="0"/>
              <a:cs typeface="Arial" pitchFamily="34" charset="0"/>
            </a:endParaRPr>
          </a:p>
          <a:p>
            <a:pPr algn="l">
              <a:buFont typeface="Arial" pitchFamily="34" charset="0"/>
              <a:buChar char="•"/>
            </a:pPr>
            <a:r>
              <a:rPr lang="en-GB" sz="2400" b="1" smtClean="0">
                <a:solidFill>
                  <a:srgbClr val="FF0000"/>
                </a:solidFill>
                <a:latin typeface="Arial" pitchFamily="34" charset="0"/>
                <a:cs typeface="Arial" pitchFamily="34" charset="0"/>
              </a:rPr>
              <a:t>transparent institutions committed to public servic</a:t>
            </a:r>
            <a:r>
              <a:rPr lang="en-GB" sz="2400" smtClean="0">
                <a:solidFill>
                  <a:srgbClr val="FF0000"/>
                </a:solidFill>
                <a:latin typeface="Arial" pitchFamily="34" charset="0"/>
                <a:cs typeface="Arial" pitchFamily="34" charset="0"/>
              </a:rPr>
              <a:t>e</a:t>
            </a:r>
            <a:r>
              <a:rPr lang="en-GB" sz="2400" smtClean="0">
                <a:latin typeface="Arial" pitchFamily="34" charset="0"/>
                <a:cs typeface="Arial" pitchFamily="34" charset="0"/>
              </a:rPr>
              <a:t>, and</a:t>
            </a:r>
            <a:endParaRPr lang="sr-Latn-RS" sz="2400" smtClean="0">
              <a:latin typeface="Arial" pitchFamily="34" charset="0"/>
              <a:cs typeface="Arial" pitchFamily="34" charset="0"/>
            </a:endParaRPr>
          </a:p>
          <a:p>
            <a:pPr algn="l">
              <a:buFont typeface="Arial" pitchFamily="34" charset="0"/>
              <a:buChar char="•"/>
            </a:pPr>
            <a:r>
              <a:rPr lang="en-GB" sz="2400" smtClean="0">
                <a:latin typeface="Arial" pitchFamily="34" charset="0"/>
                <a:cs typeface="Arial" pitchFamily="34" charset="0"/>
              </a:rPr>
              <a:t> that they could become </a:t>
            </a:r>
            <a:r>
              <a:rPr lang="en-GB" sz="2400" b="1" smtClean="0">
                <a:solidFill>
                  <a:srgbClr val="FF0000"/>
                </a:solidFill>
                <a:latin typeface="Arial" pitchFamily="34" charset="0"/>
                <a:cs typeface="Arial" pitchFamily="34" charset="0"/>
              </a:rPr>
              <a:t>the best employers </a:t>
            </a:r>
            <a:endParaRPr lang="sr-Latn-RS" sz="2400" b="1" smtClean="0">
              <a:solidFill>
                <a:srgbClr val="FF0000"/>
              </a:solidFill>
              <a:latin typeface="Arial" pitchFamily="34" charset="0"/>
              <a:cs typeface="Arial" pitchFamily="34" charset="0"/>
            </a:endParaRPr>
          </a:p>
          <a:p>
            <a:pPr algn="l">
              <a:buFont typeface="Arial" pitchFamily="34" charset="0"/>
              <a:buChar char="•"/>
            </a:pPr>
            <a:r>
              <a:rPr lang="en-GB" sz="2400" smtClean="0">
                <a:latin typeface="Arial" pitchFamily="34" charset="0"/>
                <a:cs typeface="Arial" pitchFamily="34" charset="0"/>
              </a:rPr>
              <a:t>for </a:t>
            </a:r>
            <a:r>
              <a:rPr lang="en-GB" sz="2400" b="1" smtClean="0">
                <a:solidFill>
                  <a:srgbClr val="FF0000"/>
                </a:solidFill>
                <a:latin typeface="Arial" pitchFamily="34" charset="0"/>
                <a:cs typeface="Arial" pitchFamily="34" charset="0"/>
              </a:rPr>
              <a:t>best journalists</a:t>
            </a:r>
            <a:r>
              <a:rPr lang="en-GB" sz="2400" smtClean="0">
                <a:latin typeface="Arial" pitchFamily="34" charset="0"/>
                <a:cs typeface="Arial" pitchFamily="34" charset="0"/>
              </a:rPr>
              <a:t> and </a:t>
            </a:r>
            <a:endParaRPr lang="sr-Latn-RS" sz="2400" smtClean="0">
              <a:latin typeface="Arial" pitchFamily="34" charset="0"/>
              <a:cs typeface="Arial" pitchFamily="34" charset="0"/>
            </a:endParaRPr>
          </a:p>
          <a:p>
            <a:pPr algn="l">
              <a:buFont typeface="Arial" pitchFamily="34" charset="0"/>
              <a:buChar char="•"/>
            </a:pPr>
            <a:r>
              <a:rPr lang="en-GB" sz="2400" smtClean="0">
                <a:latin typeface="Arial" pitchFamily="34" charset="0"/>
                <a:cs typeface="Arial" pitchFamily="34" charset="0"/>
              </a:rPr>
              <a:t>other </a:t>
            </a:r>
            <a:r>
              <a:rPr lang="en-GB" sz="2400" b="1" smtClean="0">
                <a:solidFill>
                  <a:srgbClr val="FF0000"/>
                </a:solidFill>
                <a:latin typeface="Arial" pitchFamily="34" charset="0"/>
                <a:cs typeface="Arial" pitchFamily="34" charset="0"/>
              </a:rPr>
              <a:t>programming</a:t>
            </a:r>
            <a:r>
              <a:rPr lang="en-GB" sz="2400" smtClean="0">
                <a:solidFill>
                  <a:srgbClr val="FF0000"/>
                </a:solidFill>
                <a:latin typeface="Arial" pitchFamily="34" charset="0"/>
                <a:cs typeface="Arial" pitchFamily="34" charset="0"/>
              </a:rPr>
              <a:t> </a:t>
            </a:r>
            <a:r>
              <a:rPr lang="en-GB" sz="2400" smtClean="0">
                <a:latin typeface="Arial" pitchFamily="34" charset="0"/>
                <a:cs typeface="Arial" pitchFamily="34" charset="0"/>
              </a:rPr>
              <a:t>and </a:t>
            </a:r>
            <a:endParaRPr lang="sr-Latn-RS" sz="2400" smtClean="0">
              <a:latin typeface="Arial" pitchFamily="34" charset="0"/>
              <a:cs typeface="Arial" pitchFamily="34" charset="0"/>
            </a:endParaRPr>
          </a:p>
          <a:p>
            <a:pPr algn="l">
              <a:buFont typeface="Arial" pitchFamily="34" charset="0"/>
              <a:buChar char="•"/>
            </a:pPr>
            <a:r>
              <a:rPr lang="en-GB" sz="2400" b="1" smtClean="0">
                <a:solidFill>
                  <a:srgbClr val="FF0000"/>
                </a:solidFill>
                <a:latin typeface="Arial" pitchFamily="34" charset="0"/>
                <a:cs typeface="Arial" pitchFamily="34" charset="0"/>
              </a:rPr>
              <a:t>technical</a:t>
            </a:r>
            <a:r>
              <a:rPr lang="en-GB" sz="2400" smtClean="0">
                <a:latin typeface="Arial" pitchFamily="34" charset="0"/>
                <a:cs typeface="Arial" pitchFamily="34" charset="0"/>
              </a:rPr>
              <a:t> personnel </a:t>
            </a:r>
            <a:endParaRPr lang="sr-Latn-RS" sz="2400" smtClean="0">
              <a:latin typeface="Arial" pitchFamily="34" charset="0"/>
              <a:cs typeface="Arial" pitchFamily="34" charset="0"/>
            </a:endParaRPr>
          </a:p>
          <a:p>
            <a:r>
              <a:rPr lang="en-GB" sz="2400" smtClean="0">
                <a:latin typeface="Arial" pitchFamily="34" charset="0"/>
                <a:cs typeface="Arial" pitchFamily="34" charset="0"/>
              </a:rPr>
              <a:t>who could produce </a:t>
            </a:r>
            <a:endParaRPr lang="sr-Latn-RS" sz="2400" smtClean="0">
              <a:latin typeface="Arial" pitchFamily="34" charset="0"/>
              <a:cs typeface="Arial" pitchFamily="34" charset="0"/>
            </a:endParaRPr>
          </a:p>
          <a:p>
            <a:r>
              <a:rPr lang="en-GB" sz="2400" b="1" smtClean="0">
                <a:solidFill>
                  <a:srgbClr val="FF0000"/>
                </a:solidFill>
                <a:latin typeface="Arial" pitchFamily="34" charset="0"/>
                <a:cs typeface="Arial" pitchFamily="34" charset="0"/>
              </a:rPr>
              <a:t>truly public service content</a:t>
            </a:r>
            <a:r>
              <a:rPr lang="en-GB" sz="2400" smtClean="0">
                <a:latin typeface="Arial" pitchFamily="34" charset="0"/>
                <a:cs typeface="Arial" pitchFamily="34" charset="0"/>
              </a:rPr>
              <a:t>. </a:t>
            </a:r>
            <a:endParaRPr lang="en-US" sz="2400">
              <a:latin typeface="Arial" pitchFamily="34" charset="0"/>
              <a:cs typeface="Arial" pitchFamily="34" charset="0"/>
            </a:endParaRPr>
          </a:p>
        </p:txBody>
      </p:sp>
      <p:sp>
        <p:nvSpPr>
          <p:cNvPr id="17" name="Title 1"/>
          <p:cNvSpPr>
            <a:spLocks noGrp="1"/>
          </p:cNvSpPr>
          <p:nvPr>
            <p:ph type="title"/>
          </p:nvPr>
        </p:nvSpPr>
        <p:spPr>
          <a:xfrm>
            <a:off x="376215" y="240953"/>
            <a:ext cx="8999560" cy="1007276"/>
          </a:xfrm>
        </p:spPr>
        <p:txBody>
          <a:bodyPr>
            <a:noAutofit/>
          </a:bodyPr>
          <a:lstStyle/>
          <a:p>
            <a:pPr algn="ctr"/>
            <a:r>
              <a:rPr lang="sr-Latn-RS" sz="2400" dirty="0" smtClean="0">
                <a:latin typeface="Arial" pitchFamily="34" charset="0"/>
                <a:cs typeface="Arial" pitchFamily="34" charset="0"/>
              </a:rPr>
              <a:t/>
            </a:r>
            <a:br>
              <a:rPr lang="sr-Latn-RS" sz="2400" dirty="0" smtClean="0">
                <a:latin typeface="Arial" pitchFamily="34" charset="0"/>
                <a:cs typeface="Arial" pitchFamily="34" charset="0"/>
              </a:rPr>
            </a:br>
            <a:r>
              <a:rPr lang="sr-Latn-RS" sz="2400" dirty="0" smtClean="0">
                <a:latin typeface="Arial" pitchFamily="34" charset="0"/>
                <a:cs typeface="Arial" pitchFamily="34" charset="0"/>
              </a:rPr>
              <a:t>Regional overview: </a:t>
            </a:r>
            <a:r>
              <a:rPr lang="sr-Latn-RS" sz="2400" b="1" dirty="0" smtClean="0">
                <a:latin typeface="Arial" pitchFamily="34" charset="0"/>
                <a:cs typeface="Arial" pitchFamily="34" charset="0"/>
              </a:rPr>
              <a:t>Conclusion</a:t>
            </a:r>
            <a:r>
              <a:rPr lang="sr-Latn-RS" sz="2400" dirty="0" smtClean="0">
                <a:latin typeface="Arial" pitchFamily="34" charset="0"/>
                <a:cs typeface="Arial" pitchFamily="34" charset="0"/>
              </a:rPr>
              <a:t/>
            </a:r>
            <a:br>
              <a:rPr lang="sr-Latn-RS" sz="2400" dirty="0" smtClean="0">
                <a:latin typeface="Arial" pitchFamily="34" charset="0"/>
                <a:cs typeface="Arial" pitchFamily="34" charset="0"/>
              </a:rPr>
            </a:br>
            <a:r>
              <a:rPr lang="sr-Latn-RS" sz="2400" dirty="0" smtClean="0">
                <a:latin typeface="Arial" pitchFamily="34" charset="0"/>
                <a:cs typeface="Arial" pitchFamily="34" charset="0"/>
              </a:rPr>
              <a:t/>
            </a:r>
            <a:br>
              <a:rPr lang="sr-Latn-RS" sz="2400" dirty="0" smtClean="0">
                <a:latin typeface="Arial" pitchFamily="34" charset="0"/>
                <a:cs typeface="Arial" pitchFamily="34" charset="0"/>
              </a:rPr>
            </a:br>
            <a:endParaRPr lang="mk-MK" sz="2400" dirty="0">
              <a:latin typeface="Arial" pitchFamily="34" charset="0"/>
              <a:cs typeface="Arial" pitchFamily="34" charset="0"/>
            </a:endParaRPr>
          </a:p>
        </p:txBody>
      </p:sp>
    </p:spTree>
    <p:extLst>
      <p:ext uri="{BB962C8B-B14F-4D97-AF65-F5344CB8AC3E}">
        <p14:creationId xmlns:p14="http://schemas.microsoft.com/office/powerpoint/2010/main" xmlns="" val="42192163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94471" y="188640"/>
            <a:ext cx="1171595" cy="874212"/>
          </a:xfrm>
        </p:spPr>
      </p:pic>
      <p:sp>
        <p:nvSpPr>
          <p:cNvPr id="4" name="Rectangle 3"/>
          <p:cNvSpPr/>
          <p:nvPr/>
        </p:nvSpPr>
        <p:spPr>
          <a:xfrm>
            <a:off x="0" y="6021288"/>
            <a:ext cx="9906000" cy="836712"/>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q-AL" sz="1400" dirty="0" smtClean="0">
                <a:latin typeface="Arial" pitchFamily="34" charset="0"/>
                <a:cs typeface="Arial" pitchFamily="34" charset="0"/>
              </a:rPr>
              <a:t>                                       </a:t>
            </a:r>
            <a:r>
              <a:rPr lang="en-US" sz="1400" dirty="0" smtClean="0">
                <a:latin typeface="Arial" pitchFamily="34" charset="0"/>
                <a:cs typeface="Arial" pitchFamily="34" charset="0"/>
              </a:rPr>
              <a:t>This project is funded by the European Union Instrument </a:t>
            </a:r>
            <a:r>
              <a:rPr lang="sq-AL" sz="1400" dirty="0">
                <a:latin typeface="Arial" pitchFamily="34" charset="0"/>
                <a:cs typeface="Arial" pitchFamily="34" charset="0"/>
              </a:rPr>
              <a:t> </a:t>
            </a:r>
            <a:r>
              <a:rPr lang="en-US" sz="1400" dirty="0" smtClean="0">
                <a:latin typeface="Arial" pitchFamily="34" charset="0"/>
                <a:cs typeface="Arial" pitchFamily="34" charset="0"/>
              </a:rPr>
              <a:t>for Pre-accession</a:t>
            </a:r>
            <a:r>
              <a:rPr lang="mk-MK" sz="1400" dirty="0" smtClean="0">
                <a:latin typeface="Arial" pitchFamily="34" charset="0"/>
                <a:cs typeface="Arial" pitchFamily="34" charset="0"/>
              </a:rPr>
              <a:t> </a:t>
            </a:r>
            <a:r>
              <a:rPr lang="en-US" sz="1400" dirty="0" smtClean="0">
                <a:latin typeface="Arial" pitchFamily="34" charset="0"/>
                <a:cs typeface="Arial" pitchFamily="34" charset="0"/>
              </a:rPr>
              <a:t>Assistance (IPA) </a:t>
            </a:r>
            <a:endParaRPr lang="sq-AL" sz="1400" dirty="0" smtClean="0">
              <a:latin typeface="Arial" pitchFamily="34" charset="0"/>
              <a:cs typeface="Arial" pitchFamily="34" charset="0"/>
            </a:endParaRPr>
          </a:p>
          <a:p>
            <a:r>
              <a:rPr lang="sq-AL" sz="1400" dirty="0" smtClean="0">
                <a:latin typeface="Arial" pitchFamily="34" charset="0"/>
                <a:cs typeface="Arial" pitchFamily="34" charset="0"/>
              </a:rPr>
              <a:t>                                       </a:t>
            </a:r>
            <a:r>
              <a:rPr lang="en-US" sz="1400" dirty="0" smtClean="0">
                <a:latin typeface="Arial" pitchFamily="34" charset="0"/>
                <a:cs typeface="Arial" pitchFamily="34" charset="0"/>
              </a:rPr>
              <a:t>Civil Society Facility (CSF).</a:t>
            </a:r>
            <a:endParaRPr lang="mk-MK" sz="1400" dirty="0">
              <a:latin typeface="Arial" pitchFamily="34" charset="0"/>
              <a:cs typeface="Arial"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06506" y="6092341"/>
            <a:ext cx="1092121" cy="672075"/>
          </a:xfrm>
          <a:prstGeom prst="rect">
            <a:avLst/>
          </a:prstGeom>
        </p:spPr>
      </p:pic>
      <p:sp>
        <p:nvSpPr>
          <p:cNvPr id="3" name="Rectangle 2"/>
          <p:cNvSpPr/>
          <p:nvPr/>
        </p:nvSpPr>
        <p:spPr>
          <a:xfrm>
            <a:off x="0" y="0"/>
            <a:ext cx="9906000" cy="116632"/>
          </a:xfrm>
          <a:prstGeom prst="rect">
            <a:avLst/>
          </a:prstGeom>
          <a:solidFill>
            <a:srgbClr val="DE0E2C"/>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k-MK" sz="1400" dirty="0" smtClean="0">
              <a:ln>
                <a:solidFill>
                  <a:srgbClr val="FF0000"/>
                </a:solidFill>
              </a:ln>
              <a:latin typeface="Arial" pitchFamily="34" charset="0"/>
              <a:cs typeface="Arial" pitchFamily="34" charset="0"/>
            </a:endParaRPr>
          </a:p>
        </p:txBody>
      </p:sp>
      <p:sp>
        <p:nvSpPr>
          <p:cNvPr id="7" name="TextBox 6"/>
          <p:cNvSpPr txBox="1"/>
          <p:nvPr/>
        </p:nvSpPr>
        <p:spPr>
          <a:xfrm>
            <a:off x="396875" y="1648747"/>
            <a:ext cx="9036050" cy="3310906"/>
          </a:xfrm>
          <a:prstGeom prst="rect">
            <a:avLst/>
          </a:prstGeom>
          <a:noFill/>
        </p:spPr>
        <p:txBody>
          <a:bodyPr wrap="square" rtlCol="0">
            <a:spAutoFit/>
          </a:bodyPr>
          <a:lstStyle/>
          <a:p>
            <a:pPr algn="l"/>
            <a:r>
              <a:rPr lang="en-GB" sz="2400" smtClean="0">
                <a:latin typeface="Arial" pitchFamily="34" charset="0"/>
                <a:cs typeface="Arial" pitchFamily="34" charset="0"/>
              </a:rPr>
              <a:t>The PSB management and funding system are arbitrarily determined and changed by political players</a:t>
            </a:r>
            <a:r>
              <a:rPr lang="sr-Latn-RS" sz="2400" smtClean="0">
                <a:latin typeface="Arial" pitchFamily="34" charset="0"/>
                <a:cs typeface="Arial" pitchFamily="34" charset="0"/>
              </a:rPr>
              <a:t>:</a:t>
            </a:r>
          </a:p>
          <a:p>
            <a:pPr algn="l"/>
            <a:endParaRPr lang="sr-Latn-RS" sz="2400" smtClean="0">
              <a:latin typeface="Arial" pitchFamily="34" charset="0"/>
              <a:cs typeface="Arial" pitchFamily="34" charset="0"/>
            </a:endParaRPr>
          </a:p>
          <a:p>
            <a:pPr algn="l">
              <a:buFontTx/>
              <a:buChar char="-"/>
            </a:pPr>
            <a:r>
              <a:rPr lang="en-GB" sz="2400" smtClean="0">
                <a:latin typeface="Arial" pitchFamily="34" charset="0"/>
                <a:cs typeface="Arial" pitchFamily="34" charset="0"/>
              </a:rPr>
              <a:t>In Macedonia, every government up to the present day had its own people in the leading position within the PSB.</a:t>
            </a:r>
            <a:endParaRPr lang="sr-Latn-RS" sz="2400" smtClean="0">
              <a:latin typeface="Arial" pitchFamily="34" charset="0"/>
              <a:cs typeface="Arial" pitchFamily="34" charset="0"/>
            </a:endParaRPr>
          </a:p>
          <a:p>
            <a:pPr algn="l">
              <a:buFontTx/>
              <a:buChar char="-"/>
            </a:pPr>
            <a:endParaRPr lang="sr-Latn-RS" sz="2400" smtClean="0">
              <a:latin typeface="Arial" pitchFamily="34" charset="0"/>
              <a:cs typeface="Arial" pitchFamily="34" charset="0"/>
            </a:endParaRPr>
          </a:p>
          <a:p>
            <a:pPr algn="l">
              <a:buFontTx/>
              <a:buChar char="-"/>
            </a:pPr>
            <a:r>
              <a:rPr lang="en-GB" sz="2400" smtClean="0">
                <a:latin typeface="Arial" pitchFamily="34" charset="0"/>
                <a:cs typeface="Arial" pitchFamily="34" charset="0"/>
              </a:rPr>
              <a:t>The new Albanian government that came to power in 2013</a:t>
            </a:r>
            <a:r>
              <a:rPr lang="sr-Latn-RS" sz="2400" smtClean="0">
                <a:latin typeface="Arial" pitchFamily="34" charset="0"/>
                <a:cs typeface="Arial" pitchFamily="34" charset="0"/>
              </a:rPr>
              <a:t>.</a:t>
            </a:r>
            <a:r>
              <a:rPr lang="en-GB" sz="2400" smtClean="0">
                <a:latin typeface="Arial" pitchFamily="34" charset="0"/>
                <a:cs typeface="Arial" pitchFamily="34" charset="0"/>
              </a:rPr>
              <a:t> immediately announced reform of the </a:t>
            </a:r>
            <a:r>
              <a:rPr lang="sr-Latn-RS" sz="2400" smtClean="0">
                <a:latin typeface="Arial" pitchFamily="34" charset="0"/>
                <a:cs typeface="Arial" pitchFamily="34" charset="0"/>
              </a:rPr>
              <a:t>PSB.</a:t>
            </a:r>
            <a:endParaRPr lang="en-US" sz="2400">
              <a:latin typeface="Arial" pitchFamily="34" charset="0"/>
              <a:cs typeface="Arial" pitchFamily="34" charset="0"/>
            </a:endParaRPr>
          </a:p>
        </p:txBody>
      </p:sp>
      <p:sp>
        <p:nvSpPr>
          <p:cNvPr id="10" name="Title 1"/>
          <p:cNvSpPr>
            <a:spLocks noGrp="1"/>
          </p:cNvSpPr>
          <p:nvPr>
            <p:ph type="title"/>
          </p:nvPr>
        </p:nvSpPr>
        <p:spPr>
          <a:xfrm>
            <a:off x="376215" y="240953"/>
            <a:ext cx="8999560" cy="596455"/>
          </a:xfrm>
        </p:spPr>
        <p:txBody>
          <a:bodyPr>
            <a:normAutofit/>
          </a:bodyPr>
          <a:lstStyle/>
          <a:p>
            <a:r>
              <a:rPr lang="sr-Latn-RS" sz="2400" dirty="0" smtClean="0">
                <a:latin typeface="Arial" pitchFamily="34" charset="0"/>
                <a:cs typeface="Arial" pitchFamily="34" charset="0"/>
              </a:rPr>
              <a:t>	</a:t>
            </a:r>
            <a:endParaRPr lang="mk-MK" sz="2400" dirty="0">
              <a:latin typeface="Arial" pitchFamily="34" charset="0"/>
              <a:cs typeface="Arial" pitchFamily="34" charset="0"/>
            </a:endParaRPr>
          </a:p>
        </p:txBody>
      </p:sp>
    </p:spTree>
    <p:extLst>
      <p:ext uri="{BB962C8B-B14F-4D97-AF65-F5344CB8AC3E}">
        <p14:creationId xmlns:p14="http://schemas.microsoft.com/office/powerpoint/2010/main" xmlns="" val="42192163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94471" y="188640"/>
            <a:ext cx="1171595" cy="874212"/>
          </a:xfrm>
        </p:spPr>
      </p:pic>
      <p:sp>
        <p:nvSpPr>
          <p:cNvPr id="4" name="Rectangle 3"/>
          <p:cNvSpPr/>
          <p:nvPr/>
        </p:nvSpPr>
        <p:spPr>
          <a:xfrm>
            <a:off x="0" y="6021288"/>
            <a:ext cx="9906000" cy="836712"/>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q-AL" sz="1400" dirty="0" smtClean="0">
                <a:latin typeface="Arial" pitchFamily="34" charset="0"/>
                <a:cs typeface="Arial" pitchFamily="34" charset="0"/>
              </a:rPr>
              <a:t>                                       </a:t>
            </a:r>
            <a:r>
              <a:rPr lang="en-US" sz="1400" dirty="0" smtClean="0">
                <a:latin typeface="Arial" pitchFamily="34" charset="0"/>
                <a:cs typeface="Arial" pitchFamily="34" charset="0"/>
              </a:rPr>
              <a:t>This project is funded by the European Union Instrument </a:t>
            </a:r>
            <a:r>
              <a:rPr lang="sq-AL" sz="1400" dirty="0">
                <a:latin typeface="Arial" pitchFamily="34" charset="0"/>
                <a:cs typeface="Arial" pitchFamily="34" charset="0"/>
              </a:rPr>
              <a:t> </a:t>
            </a:r>
            <a:r>
              <a:rPr lang="en-US" sz="1400" dirty="0" smtClean="0">
                <a:latin typeface="Arial" pitchFamily="34" charset="0"/>
                <a:cs typeface="Arial" pitchFamily="34" charset="0"/>
              </a:rPr>
              <a:t>for Pre-accession</a:t>
            </a:r>
            <a:r>
              <a:rPr lang="mk-MK" sz="1400" dirty="0" smtClean="0">
                <a:latin typeface="Arial" pitchFamily="34" charset="0"/>
                <a:cs typeface="Arial" pitchFamily="34" charset="0"/>
              </a:rPr>
              <a:t> </a:t>
            </a:r>
            <a:r>
              <a:rPr lang="en-US" sz="1400" dirty="0" smtClean="0">
                <a:latin typeface="Arial" pitchFamily="34" charset="0"/>
                <a:cs typeface="Arial" pitchFamily="34" charset="0"/>
              </a:rPr>
              <a:t>Assistance (IPA) </a:t>
            </a:r>
            <a:endParaRPr lang="sq-AL" sz="1400" dirty="0" smtClean="0">
              <a:latin typeface="Arial" pitchFamily="34" charset="0"/>
              <a:cs typeface="Arial" pitchFamily="34" charset="0"/>
            </a:endParaRPr>
          </a:p>
          <a:p>
            <a:r>
              <a:rPr lang="sq-AL" sz="1400" dirty="0" smtClean="0">
                <a:latin typeface="Arial" pitchFamily="34" charset="0"/>
                <a:cs typeface="Arial" pitchFamily="34" charset="0"/>
              </a:rPr>
              <a:t>                                       </a:t>
            </a:r>
            <a:r>
              <a:rPr lang="en-US" sz="1400" dirty="0" smtClean="0">
                <a:latin typeface="Arial" pitchFamily="34" charset="0"/>
                <a:cs typeface="Arial" pitchFamily="34" charset="0"/>
              </a:rPr>
              <a:t>Civil Society Facility (CSF).</a:t>
            </a:r>
            <a:endParaRPr lang="mk-MK" sz="1400" dirty="0">
              <a:latin typeface="Arial" pitchFamily="34" charset="0"/>
              <a:cs typeface="Arial"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06506" y="6092341"/>
            <a:ext cx="1092121" cy="672075"/>
          </a:xfrm>
          <a:prstGeom prst="rect">
            <a:avLst/>
          </a:prstGeom>
        </p:spPr>
      </p:pic>
      <p:sp>
        <p:nvSpPr>
          <p:cNvPr id="3" name="Rectangle 2"/>
          <p:cNvSpPr/>
          <p:nvPr/>
        </p:nvSpPr>
        <p:spPr>
          <a:xfrm>
            <a:off x="0" y="0"/>
            <a:ext cx="9906000" cy="116632"/>
          </a:xfrm>
          <a:prstGeom prst="rect">
            <a:avLst/>
          </a:prstGeom>
          <a:solidFill>
            <a:srgbClr val="DE0E2C"/>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k-MK" sz="1400" dirty="0" smtClean="0">
              <a:ln>
                <a:solidFill>
                  <a:srgbClr val="FF0000"/>
                </a:solidFill>
              </a:ln>
              <a:latin typeface="Arial" pitchFamily="34" charset="0"/>
              <a:cs typeface="Arial" pitchFamily="34" charset="0"/>
            </a:endParaRPr>
          </a:p>
        </p:txBody>
      </p:sp>
      <p:sp>
        <p:nvSpPr>
          <p:cNvPr id="7" name="TextBox 6"/>
          <p:cNvSpPr txBox="1"/>
          <p:nvPr/>
        </p:nvSpPr>
        <p:spPr>
          <a:xfrm>
            <a:off x="396875" y="1663261"/>
            <a:ext cx="9036050" cy="3717171"/>
          </a:xfrm>
          <a:prstGeom prst="rect">
            <a:avLst/>
          </a:prstGeom>
          <a:noFill/>
        </p:spPr>
        <p:txBody>
          <a:bodyPr wrap="square" rtlCol="0">
            <a:spAutoFit/>
          </a:bodyPr>
          <a:lstStyle/>
          <a:p>
            <a:pPr algn="l"/>
            <a:r>
              <a:rPr lang="sr-Latn-RS" sz="2400" smtClean="0">
                <a:latin typeface="Arial" pitchFamily="34" charset="0"/>
                <a:cs typeface="Arial" pitchFamily="34" charset="0"/>
              </a:rPr>
              <a:t>L</a:t>
            </a:r>
            <a:r>
              <a:rPr lang="en-GB" sz="2400" smtClean="0">
                <a:latin typeface="Arial" pitchFamily="34" charset="0"/>
                <a:cs typeface="Arial" pitchFamily="34" charset="0"/>
              </a:rPr>
              <a:t>aws in all of these countries stipulate that positions in the management and supervisory bodies of public services should be occupied by competent representatives of various segments of the public and civil societies</a:t>
            </a:r>
            <a:endParaRPr lang="sr-Latn-RS" sz="2400" smtClean="0">
              <a:latin typeface="Arial" pitchFamily="34" charset="0"/>
              <a:cs typeface="Arial" pitchFamily="34" charset="0"/>
            </a:endParaRPr>
          </a:p>
          <a:p>
            <a:endParaRPr lang="sr-Latn-RS" sz="2400" smtClean="0">
              <a:latin typeface="Arial" pitchFamily="34" charset="0"/>
              <a:cs typeface="Arial" pitchFamily="34" charset="0"/>
            </a:endParaRPr>
          </a:p>
          <a:p>
            <a:r>
              <a:rPr lang="en-GB" sz="2400" smtClean="0">
                <a:latin typeface="Arial" pitchFamily="34" charset="0"/>
                <a:cs typeface="Arial" pitchFamily="34" charset="0"/>
              </a:rPr>
              <a:t>IN PRACTICE </a:t>
            </a:r>
            <a:endParaRPr lang="sr-Latn-RS" sz="2400" smtClean="0">
              <a:latin typeface="Arial" pitchFamily="34" charset="0"/>
              <a:cs typeface="Arial" pitchFamily="34" charset="0"/>
            </a:endParaRPr>
          </a:p>
          <a:p>
            <a:endParaRPr lang="sr-Latn-RS" sz="2400" smtClean="0">
              <a:latin typeface="Arial" pitchFamily="34" charset="0"/>
              <a:cs typeface="Arial" pitchFamily="34" charset="0"/>
            </a:endParaRPr>
          </a:p>
          <a:p>
            <a:pPr algn="l"/>
            <a:r>
              <a:rPr lang="en-GB" sz="2400" smtClean="0">
                <a:latin typeface="Arial" pitchFamily="34" charset="0"/>
                <a:cs typeface="Arial" pitchFamily="34" charset="0"/>
              </a:rPr>
              <a:t>these bodies are mainly composed of people with clear political profiles loyal to individual political parties. </a:t>
            </a:r>
            <a:endParaRPr lang="en-US" sz="2400">
              <a:latin typeface="Arial" pitchFamily="34" charset="0"/>
              <a:cs typeface="Arial" pitchFamily="34" charset="0"/>
            </a:endParaRPr>
          </a:p>
        </p:txBody>
      </p:sp>
      <p:sp>
        <p:nvSpPr>
          <p:cNvPr id="10" name="Title 1"/>
          <p:cNvSpPr>
            <a:spLocks noGrp="1"/>
          </p:cNvSpPr>
          <p:nvPr>
            <p:ph type="title"/>
          </p:nvPr>
        </p:nvSpPr>
        <p:spPr>
          <a:xfrm>
            <a:off x="376215" y="240953"/>
            <a:ext cx="8999560" cy="596455"/>
          </a:xfrm>
        </p:spPr>
        <p:txBody>
          <a:bodyPr>
            <a:normAutofit/>
          </a:bodyPr>
          <a:lstStyle/>
          <a:p>
            <a:r>
              <a:rPr lang="sr-Latn-RS" sz="2400" dirty="0" smtClean="0">
                <a:latin typeface="Arial" pitchFamily="34" charset="0"/>
                <a:cs typeface="Arial" pitchFamily="34" charset="0"/>
              </a:rPr>
              <a:t>	</a:t>
            </a:r>
            <a:endParaRPr lang="mk-MK" sz="2400" dirty="0">
              <a:latin typeface="Arial" pitchFamily="34" charset="0"/>
              <a:cs typeface="Arial" pitchFamily="34" charset="0"/>
            </a:endParaRPr>
          </a:p>
        </p:txBody>
      </p:sp>
    </p:spTree>
    <p:extLst>
      <p:ext uri="{BB962C8B-B14F-4D97-AF65-F5344CB8AC3E}">
        <p14:creationId xmlns:p14="http://schemas.microsoft.com/office/powerpoint/2010/main" xmlns="" val="42192163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94471" y="188640"/>
            <a:ext cx="1171595" cy="874212"/>
          </a:xfrm>
        </p:spPr>
      </p:pic>
      <p:sp>
        <p:nvSpPr>
          <p:cNvPr id="4" name="Rectangle 3"/>
          <p:cNvSpPr/>
          <p:nvPr/>
        </p:nvSpPr>
        <p:spPr>
          <a:xfrm>
            <a:off x="0" y="6021288"/>
            <a:ext cx="9906000" cy="836712"/>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q-AL" sz="1400" dirty="0" smtClean="0">
                <a:latin typeface="Arial" pitchFamily="34" charset="0"/>
                <a:cs typeface="Arial" pitchFamily="34" charset="0"/>
              </a:rPr>
              <a:t>                                       </a:t>
            </a:r>
            <a:r>
              <a:rPr lang="en-US" sz="1400" dirty="0" smtClean="0">
                <a:latin typeface="Arial" pitchFamily="34" charset="0"/>
                <a:cs typeface="Arial" pitchFamily="34" charset="0"/>
              </a:rPr>
              <a:t>This project is funded by the European Union Instrument </a:t>
            </a:r>
            <a:r>
              <a:rPr lang="sq-AL" sz="1400" dirty="0">
                <a:latin typeface="Arial" pitchFamily="34" charset="0"/>
                <a:cs typeface="Arial" pitchFamily="34" charset="0"/>
              </a:rPr>
              <a:t> </a:t>
            </a:r>
            <a:r>
              <a:rPr lang="en-US" sz="1400" dirty="0" smtClean="0">
                <a:latin typeface="Arial" pitchFamily="34" charset="0"/>
                <a:cs typeface="Arial" pitchFamily="34" charset="0"/>
              </a:rPr>
              <a:t>for Pre-accession</a:t>
            </a:r>
            <a:r>
              <a:rPr lang="mk-MK" sz="1400" dirty="0" smtClean="0">
                <a:latin typeface="Arial" pitchFamily="34" charset="0"/>
                <a:cs typeface="Arial" pitchFamily="34" charset="0"/>
              </a:rPr>
              <a:t> </a:t>
            </a:r>
            <a:r>
              <a:rPr lang="en-US" sz="1400" dirty="0" smtClean="0">
                <a:latin typeface="Arial" pitchFamily="34" charset="0"/>
                <a:cs typeface="Arial" pitchFamily="34" charset="0"/>
              </a:rPr>
              <a:t>Assistance (IPA) </a:t>
            </a:r>
            <a:endParaRPr lang="sq-AL" sz="1400" dirty="0" smtClean="0">
              <a:latin typeface="Arial" pitchFamily="34" charset="0"/>
              <a:cs typeface="Arial" pitchFamily="34" charset="0"/>
            </a:endParaRPr>
          </a:p>
          <a:p>
            <a:r>
              <a:rPr lang="sq-AL" sz="1400" dirty="0" smtClean="0">
                <a:latin typeface="Arial" pitchFamily="34" charset="0"/>
                <a:cs typeface="Arial" pitchFamily="34" charset="0"/>
              </a:rPr>
              <a:t>                                       </a:t>
            </a:r>
            <a:r>
              <a:rPr lang="en-US" sz="1400" dirty="0" smtClean="0">
                <a:latin typeface="Arial" pitchFamily="34" charset="0"/>
                <a:cs typeface="Arial" pitchFamily="34" charset="0"/>
              </a:rPr>
              <a:t>Civil Society Facility (CSF).</a:t>
            </a:r>
            <a:endParaRPr lang="mk-MK" sz="1400" dirty="0">
              <a:latin typeface="Arial" pitchFamily="34" charset="0"/>
              <a:cs typeface="Arial"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06506" y="6092341"/>
            <a:ext cx="1092121" cy="672075"/>
          </a:xfrm>
          <a:prstGeom prst="rect">
            <a:avLst/>
          </a:prstGeom>
        </p:spPr>
      </p:pic>
      <p:sp>
        <p:nvSpPr>
          <p:cNvPr id="3" name="Rectangle 2"/>
          <p:cNvSpPr/>
          <p:nvPr/>
        </p:nvSpPr>
        <p:spPr>
          <a:xfrm>
            <a:off x="0" y="0"/>
            <a:ext cx="9906000" cy="116632"/>
          </a:xfrm>
          <a:prstGeom prst="rect">
            <a:avLst/>
          </a:prstGeom>
          <a:solidFill>
            <a:srgbClr val="DE0E2C"/>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k-MK" sz="1400" dirty="0" smtClean="0">
              <a:ln>
                <a:solidFill>
                  <a:srgbClr val="FF0000"/>
                </a:solidFill>
              </a:ln>
              <a:latin typeface="Arial" pitchFamily="34" charset="0"/>
              <a:cs typeface="Arial" pitchFamily="34" charset="0"/>
            </a:endParaRPr>
          </a:p>
        </p:txBody>
      </p:sp>
      <p:sp>
        <p:nvSpPr>
          <p:cNvPr id="7" name="TextBox 6"/>
          <p:cNvSpPr txBox="1"/>
          <p:nvPr/>
        </p:nvSpPr>
        <p:spPr>
          <a:xfrm>
            <a:off x="396875" y="1648747"/>
            <a:ext cx="9036050" cy="1988237"/>
          </a:xfrm>
          <a:prstGeom prst="rect">
            <a:avLst/>
          </a:prstGeom>
          <a:noFill/>
        </p:spPr>
        <p:txBody>
          <a:bodyPr wrap="square" rtlCol="0">
            <a:spAutoFit/>
          </a:bodyPr>
          <a:lstStyle/>
          <a:p>
            <a:pPr algn="l">
              <a:buFontTx/>
              <a:buChar char="-"/>
            </a:pPr>
            <a:r>
              <a:rPr lang="sr-Latn-RS" sz="2400" smtClean="0">
                <a:latin typeface="Arial" pitchFamily="34" charset="0"/>
                <a:cs typeface="Arial" pitchFamily="34" charset="0"/>
              </a:rPr>
              <a:t> </a:t>
            </a:r>
            <a:r>
              <a:rPr lang="en-GB" sz="2400" smtClean="0">
                <a:latin typeface="Arial" pitchFamily="34" charset="0"/>
                <a:cs typeface="Arial" pitchFamily="34" charset="0"/>
              </a:rPr>
              <a:t>In BiH, the appointment procedure takes into account ethnic membership in addition to political affiliations, while candidates’ skills and experiences are irrelevant.</a:t>
            </a:r>
            <a:endParaRPr lang="sr-Latn-RS" sz="2400" smtClean="0">
              <a:latin typeface="Arial" pitchFamily="34" charset="0"/>
              <a:cs typeface="Arial" pitchFamily="34" charset="0"/>
            </a:endParaRPr>
          </a:p>
          <a:p>
            <a:pPr algn="l"/>
            <a:endParaRPr lang="en-US" sz="4000" smtClean="0">
              <a:latin typeface="Arial" pitchFamily="34" charset="0"/>
              <a:cs typeface="Arial" pitchFamily="34" charset="0"/>
            </a:endParaRPr>
          </a:p>
        </p:txBody>
      </p:sp>
      <p:sp>
        <p:nvSpPr>
          <p:cNvPr id="10" name="Title 1"/>
          <p:cNvSpPr>
            <a:spLocks noGrp="1"/>
          </p:cNvSpPr>
          <p:nvPr>
            <p:ph type="title"/>
          </p:nvPr>
        </p:nvSpPr>
        <p:spPr>
          <a:xfrm>
            <a:off x="376215" y="240953"/>
            <a:ext cx="8999560" cy="596455"/>
          </a:xfrm>
        </p:spPr>
        <p:txBody>
          <a:bodyPr>
            <a:normAutofit/>
          </a:bodyPr>
          <a:lstStyle/>
          <a:p>
            <a:r>
              <a:rPr lang="sr-Latn-RS" sz="2400" dirty="0" smtClean="0">
                <a:latin typeface="Arial" pitchFamily="34" charset="0"/>
                <a:cs typeface="Arial" pitchFamily="34" charset="0"/>
              </a:rPr>
              <a:t>	</a:t>
            </a:r>
            <a:endParaRPr lang="mk-MK" sz="2400" dirty="0">
              <a:latin typeface="Arial" pitchFamily="34" charset="0"/>
              <a:cs typeface="Arial" pitchFamily="34" charset="0"/>
            </a:endParaRPr>
          </a:p>
        </p:txBody>
      </p:sp>
      <p:pic>
        <p:nvPicPr>
          <p:cNvPr id="9" name="Picture 8" descr="image33s.jpg"/>
          <p:cNvPicPr>
            <a:picLocks noChangeAspect="1"/>
          </p:cNvPicPr>
          <p:nvPr/>
        </p:nvPicPr>
        <p:blipFill>
          <a:blip r:embed="rId4" cstate="print"/>
          <a:stretch>
            <a:fillRect/>
          </a:stretch>
        </p:blipFill>
        <p:spPr>
          <a:xfrm>
            <a:off x="2669818" y="4473014"/>
            <a:ext cx="3113445" cy="999939"/>
          </a:xfrm>
          <a:prstGeom prst="rect">
            <a:avLst/>
          </a:prstGeom>
        </p:spPr>
      </p:pic>
      <p:pic>
        <p:nvPicPr>
          <p:cNvPr id="11" name="Picture 10" descr="ind1ex.jpg"/>
          <p:cNvPicPr>
            <a:picLocks noChangeAspect="1"/>
          </p:cNvPicPr>
          <p:nvPr/>
        </p:nvPicPr>
        <p:blipFill>
          <a:blip r:embed="rId5" cstate="print"/>
          <a:stretch>
            <a:fillRect/>
          </a:stretch>
        </p:blipFill>
        <p:spPr>
          <a:xfrm>
            <a:off x="783012" y="3257644"/>
            <a:ext cx="4151443" cy="712694"/>
          </a:xfrm>
          <a:prstGeom prst="rect">
            <a:avLst/>
          </a:prstGeom>
        </p:spPr>
      </p:pic>
      <p:pic>
        <p:nvPicPr>
          <p:cNvPr id="12" name="Picture 11" descr="logo_rtrs02.gif"/>
          <p:cNvPicPr>
            <a:picLocks noChangeAspect="1"/>
          </p:cNvPicPr>
          <p:nvPr/>
        </p:nvPicPr>
        <p:blipFill>
          <a:blip r:embed="rId6" cstate="print"/>
          <a:stretch>
            <a:fillRect/>
          </a:stretch>
        </p:blipFill>
        <p:spPr>
          <a:xfrm>
            <a:off x="5238337" y="3302656"/>
            <a:ext cx="2908631" cy="901044"/>
          </a:xfrm>
          <a:prstGeom prst="rect">
            <a:avLst/>
          </a:prstGeom>
        </p:spPr>
      </p:pic>
    </p:spTree>
    <p:extLst>
      <p:ext uri="{BB962C8B-B14F-4D97-AF65-F5344CB8AC3E}">
        <p14:creationId xmlns:p14="http://schemas.microsoft.com/office/powerpoint/2010/main" xmlns="" val="42192163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94471" y="188640"/>
            <a:ext cx="1171595" cy="874212"/>
          </a:xfrm>
        </p:spPr>
      </p:pic>
      <p:sp>
        <p:nvSpPr>
          <p:cNvPr id="4" name="Rectangle 3"/>
          <p:cNvSpPr/>
          <p:nvPr/>
        </p:nvSpPr>
        <p:spPr>
          <a:xfrm>
            <a:off x="0" y="6021288"/>
            <a:ext cx="9906000" cy="836712"/>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q-AL" sz="1400" dirty="0" smtClean="0">
                <a:latin typeface="Arial" pitchFamily="34" charset="0"/>
                <a:cs typeface="Arial" pitchFamily="34" charset="0"/>
              </a:rPr>
              <a:t>                                       </a:t>
            </a:r>
            <a:r>
              <a:rPr lang="en-US" sz="1400" dirty="0" smtClean="0">
                <a:latin typeface="Arial" pitchFamily="34" charset="0"/>
                <a:cs typeface="Arial" pitchFamily="34" charset="0"/>
              </a:rPr>
              <a:t>This project is funded by the European Union Instrument </a:t>
            </a:r>
            <a:r>
              <a:rPr lang="sq-AL" sz="1400" dirty="0">
                <a:latin typeface="Arial" pitchFamily="34" charset="0"/>
                <a:cs typeface="Arial" pitchFamily="34" charset="0"/>
              </a:rPr>
              <a:t> </a:t>
            </a:r>
            <a:r>
              <a:rPr lang="en-US" sz="1400" dirty="0" smtClean="0">
                <a:latin typeface="Arial" pitchFamily="34" charset="0"/>
                <a:cs typeface="Arial" pitchFamily="34" charset="0"/>
              </a:rPr>
              <a:t>for Pre-accession</a:t>
            </a:r>
            <a:r>
              <a:rPr lang="mk-MK" sz="1400" dirty="0" smtClean="0">
                <a:latin typeface="Arial" pitchFamily="34" charset="0"/>
                <a:cs typeface="Arial" pitchFamily="34" charset="0"/>
              </a:rPr>
              <a:t> </a:t>
            </a:r>
            <a:r>
              <a:rPr lang="en-US" sz="1400" dirty="0" smtClean="0">
                <a:latin typeface="Arial" pitchFamily="34" charset="0"/>
                <a:cs typeface="Arial" pitchFamily="34" charset="0"/>
              </a:rPr>
              <a:t>Assistance (IPA) </a:t>
            </a:r>
            <a:endParaRPr lang="sq-AL" sz="1400" dirty="0" smtClean="0">
              <a:latin typeface="Arial" pitchFamily="34" charset="0"/>
              <a:cs typeface="Arial" pitchFamily="34" charset="0"/>
            </a:endParaRPr>
          </a:p>
          <a:p>
            <a:r>
              <a:rPr lang="sq-AL" sz="1400" dirty="0" smtClean="0">
                <a:latin typeface="Arial" pitchFamily="34" charset="0"/>
                <a:cs typeface="Arial" pitchFamily="34" charset="0"/>
              </a:rPr>
              <a:t>                                       </a:t>
            </a:r>
            <a:r>
              <a:rPr lang="en-US" sz="1400" dirty="0" smtClean="0">
                <a:latin typeface="Arial" pitchFamily="34" charset="0"/>
                <a:cs typeface="Arial" pitchFamily="34" charset="0"/>
              </a:rPr>
              <a:t>Civil Society Facility (CSF).</a:t>
            </a:r>
            <a:endParaRPr lang="mk-MK" sz="1400" dirty="0">
              <a:latin typeface="Arial" pitchFamily="34" charset="0"/>
              <a:cs typeface="Arial"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06506" y="6092341"/>
            <a:ext cx="1092121" cy="672075"/>
          </a:xfrm>
          <a:prstGeom prst="rect">
            <a:avLst/>
          </a:prstGeom>
        </p:spPr>
      </p:pic>
      <p:sp>
        <p:nvSpPr>
          <p:cNvPr id="3" name="Rectangle 2"/>
          <p:cNvSpPr/>
          <p:nvPr/>
        </p:nvSpPr>
        <p:spPr>
          <a:xfrm>
            <a:off x="0" y="0"/>
            <a:ext cx="9906000" cy="116632"/>
          </a:xfrm>
          <a:prstGeom prst="rect">
            <a:avLst/>
          </a:prstGeom>
          <a:solidFill>
            <a:srgbClr val="DE0E2C"/>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k-MK" sz="1400" dirty="0" smtClean="0">
              <a:ln>
                <a:solidFill>
                  <a:srgbClr val="FF0000"/>
                </a:solidFill>
              </a:ln>
              <a:latin typeface="Arial" pitchFamily="34" charset="0"/>
              <a:cs typeface="Arial" pitchFamily="34" charset="0"/>
            </a:endParaRPr>
          </a:p>
        </p:txBody>
      </p:sp>
      <p:sp>
        <p:nvSpPr>
          <p:cNvPr id="7" name="TextBox 6"/>
          <p:cNvSpPr txBox="1"/>
          <p:nvPr/>
        </p:nvSpPr>
        <p:spPr>
          <a:xfrm>
            <a:off x="396875" y="1648747"/>
            <a:ext cx="9036050" cy="2259080"/>
          </a:xfrm>
          <a:prstGeom prst="rect">
            <a:avLst/>
          </a:prstGeom>
          <a:noFill/>
        </p:spPr>
        <p:txBody>
          <a:bodyPr wrap="square" rtlCol="0">
            <a:spAutoFit/>
          </a:bodyPr>
          <a:lstStyle/>
          <a:p>
            <a:pPr algn="l">
              <a:buFontTx/>
              <a:buChar char="-"/>
            </a:pPr>
            <a:r>
              <a:rPr lang="sr-Latn-RS" sz="2400" smtClean="0">
                <a:latin typeface="Arial" pitchFamily="34" charset="0"/>
                <a:cs typeface="Arial" pitchFamily="34" charset="0"/>
              </a:rPr>
              <a:t> </a:t>
            </a:r>
            <a:r>
              <a:rPr lang="en-GB" sz="2400" smtClean="0">
                <a:latin typeface="Arial" pitchFamily="34" charset="0"/>
                <a:cs typeface="Arial" pitchFamily="34" charset="0"/>
              </a:rPr>
              <a:t>In Albania, a PSB regulatory body is fully passive</a:t>
            </a:r>
            <a:endParaRPr lang="sr-Latn-RS" sz="2400" smtClean="0">
              <a:latin typeface="Arial" pitchFamily="34" charset="0"/>
              <a:cs typeface="Arial" pitchFamily="34" charset="0"/>
            </a:endParaRPr>
          </a:p>
          <a:p>
            <a:pPr algn="l"/>
            <a:endParaRPr lang="en-US" sz="4000" smtClean="0">
              <a:latin typeface="Arial" pitchFamily="34" charset="0"/>
              <a:cs typeface="Arial" pitchFamily="34" charset="0"/>
            </a:endParaRPr>
          </a:p>
          <a:p>
            <a:pPr algn="l"/>
            <a:endParaRPr lang="en-US" sz="4000" smtClean="0">
              <a:latin typeface="Arial" pitchFamily="34" charset="0"/>
              <a:cs typeface="Arial" pitchFamily="34" charset="0"/>
            </a:endParaRPr>
          </a:p>
          <a:p>
            <a:pPr algn="l">
              <a:buFontTx/>
              <a:buChar char="-"/>
            </a:pPr>
            <a:r>
              <a:rPr lang="sr-Latn-RS" sz="2400" smtClean="0">
                <a:latin typeface="Arial" pitchFamily="34" charset="0"/>
                <a:cs typeface="Arial" pitchFamily="34" charset="0"/>
              </a:rPr>
              <a:t> I</a:t>
            </a:r>
            <a:r>
              <a:rPr lang="en-GB" sz="2400" smtClean="0">
                <a:latin typeface="Arial" pitchFamily="34" charset="0"/>
                <a:cs typeface="Arial" pitchFamily="34" charset="0"/>
              </a:rPr>
              <a:t>n Macedonia, the role of the Council is rather ceremonial</a:t>
            </a:r>
            <a:r>
              <a:rPr lang="sr-Latn-RS" sz="2400" smtClean="0">
                <a:latin typeface="Arial" pitchFamily="34" charset="0"/>
                <a:cs typeface="Arial" pitchFamily="34" charset="0"/>
              </a:rPr>
              <a:t>.</a:t>
            </a:r>
          </a:p>
        </p:txBody>
      </p:sp>
      <p:sp>
        <p:nvSpPr>
          <p:cNvPr id="10" name="Title 1"/>
          <p:cNvSpPr>
            <a:spLocks noGrp="1"/>
          </p:cNvSpPr>
          <p:nvPr>
            <p:ph type="title"/>
          </p:nvPr>
        </p:nvSpPr>
        <p:spPr>
          <a:xfrm>
            <a:off x="376215" y="240953"/>
            <a:ext cx="8999560" cy="596455"/>
          </a:xfrm>
        </p:spPr>
        <p:txBody>
          <a:bodyPr>
            <a:normAutofit/>
          </a:bodyPr>
          <a:lstStyle/>
          <a:p>
            <a:r>
              <a:rPr lang="sr-Latn-RS" sz="2400" dirty="0" smtClean="0">
                <a:latin typeface="Arial" pitchFamily="34" charset="0"/>
                <a:cs typeface="Arial" pitchFamily="34" charset="0"/>
              </a:rPr>
              <a:t>	</a:t>
            </a:r>
            <a:endParaRPr lang="mk-MK" sz="2400" dirty="0">
              <a:latin typeface="Arial" pitchFamily="34" charset="0"/>
              <a:cs typeface="Arial" pitchFamily="34" charset="0"/>
            </a:endParaRPr>
          </a:p>
        </p:txBody>
      </p:sp>
      <p:pic>
        <p:nvPicPr>
          <p:cNvPr id="13" name="Picture 12" descr="alogo.png"/>
          <p:cNvPicPr>
            <a:picLocks noChangeAspect="1"/>
          </p:cNvPicPr>
          <p:nvPr/>
        </p:nvPicPr>
        <p:blipFill>
          <a:blip r:embed="rId4" cstate="print"/>
          <a:stretch>
            <a:fillRect/>
          </a:stretch>
        </p:blipFill>
        <p:spPr>
          <a:xfrm>
            <a:off x="3566551" y="2287530"/>
            <a:ext cx="2159862" cy="872527"/>
          </a:xfrm>
          <a:prstGeom prst="rect">
            <a:avLst/>
          </a:prstGeom>
        </p:spPr>
      </p:pic>
      <p:pic>
        <p:nvPicPr>
          <p:cNvPr id="14" name="Picture 13" descr="250px-Macedonian_Television,_2012_logo.svg.png"/>
          <p:cNvPicPr>
            <a:picLocks noChangeAspect="1"/>
          </p:cNvPicPr>
          <p:nvPr/>
        </p:nvPicPr>
        <p:blipFill>
          <a:blip r:embed="rId5" cstate="print"/>
          <a:stretch>
            <a:fillRect/>
          </a:stretch>
        </p:blipFill>
        <p:spPr>
          <a:xfrm>
            <a:off x="3407244" y="4203700"/>
            <a:ext cx="2685302" cy="1117085"/>
          </a:xfrm>
          <a:prstGeom prst="rect">
            <a:avLst/>
          </a:prstGeom>
        </p:spPr>
      </p:pic>
    </p:spTree>
    <p:extLst>
      <p:ext uri="{BB962C8B-B14F-4D97-AF65-F5344CB8AC3E}">
        <p14:creationId xmlns:p14="http://schemas.microsoft.com/office/powerpoint/2010/main" xmlns="" val="42192163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94471" y="188640"/>
            <a:ext cx="1171595" cy="874212"/>
          </a:xfrm>
        </p:spPr>
      </p:pic>
      <p:sp>
        <p:nvSpPr>
          <p:cNvPr id="4" name="Rectangle 3"/>
          <p:cNvSpPr/>
          <p:nvPr/>
        </p:nvSpPr>
        <p:spPr>
          <a:xfrm>
            <a:off x="0" y="6021288"/>
            <a:ext cx="9906000" cy="836712"/>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q-AL" sz="1400" dirty="0" smtClean="0">
                <a:latin typeface="Arial" pitchFamily="34" charset="0"/>
                <a:cs typeface="Arial" pitchFamily="34" charset="0"/>
              </a:rPr>
              <a:t>                                       </a:t>
            </a:r>
            <a:r>
              <a:rPr lang="en-US" sz="1400" dirty="0" smtClean="0">
                <a:latin typeface="Arial" pitchFamily="34" charset="0"/>
                <a:cs typeface="Arial" pitchFamily="34" charset="0"/>
              </a:rPr>
              <a:t>This project is funded by the European Union Instrument </a:t>
            </a:r>
            <a:r>
              <a:rPr lang="sq-AL" sz="1400" dirty="0">
                <a:latin typeface="Arial" pitchFamily="34" charset="0"/>
                <a:cs typeface="Arial" pitchFamily="34" charset="0"/>
              </a:rPr>
              <a:t> </a:t>
            </a:r>
            <a:r>
              <a:rPr lang="en-US" sz="1400" dirty="0" smtClean="0">
                <a:latin typeface="Arial" pitchFamily="34" charset="0"/>
                <a:cs typeface="Arial" pitchFamily="34" charset="0"/>
              </a:rPr>
              <a:t>for Pre-accession</a:t>
            </a:r>
            <a:r>
              <a:rPr lang="mk-MK" sz="1400" dirty="0" smtClean="0">
                <a:latin typeface="Arial" pitchFamily="34" charset="0"/>
                <a:cs typeface="Arial" pitchFamily="34" charset="0"/>
              </a:rPr>
              <a:t> </a:t>
            </a:r>
            <a:r>
              <a:rPr lang="en-US" sz="1400" dirty="0" smtClean="0">
                <a:latin typeface="Arial" pitchFamily="34" charset="0"/>
                <a:cs typeface="Arial" pitchFamily="34" charset="0"/>
              </a:rPr>
              <a:t>Assistance (IPA) </a:t>
            </a:r>
            <a:endParaRPr lang="sq-AL" sz="1400" dirty="0" smtClean="0">
              <a:latin typeface="Arial" pitchFamily="34" charset="0"/>
              <a:cs typeface="Arial" pitchFamily="34" charset="0"/>
            </a:endParaRPr>
          </a:p>
          <a:p>
            <a:r>
              <a:rPr lang="sq-AL" sz="1400" dirty="0" smtClean="0">
                <a:latin typeface="Arial" pitchFamily="34" charset="0"/>
                <a:cs typeface="Arial" pitchFamily="34" charset="0"/>
              </a:rPr>
              <a:t>                                       </a:t>
            </a:r>
            <a:r>
              <a:rPr lang="en-US" sz="1400" dirty="0" smtClean="0">
                <a:latin typeface="Arial" pitchFamily="34" charset="0"/>
                <a:cs typeface="Arial" pitchFamily="34" charset="0"/>
              </a:rPr>
              <a:t>Civil Society Facility (CSF).</a:t>
            </a:r>
            <a:endParaRPr lang="mk-MK" sz="1400" dirty="0">
              <a:latin typeface="Arial" pitchFamily="34" charset="0"/>
              <a:cs typeface="Arial"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06506" y="6092341"/>
            <a:ext cx="1092121" cy="672075"/>
          </a:xfrm>
          <a:prstGeom prst="rect">
            <a:avLst/>
          </a:prstGeom>
        </p:spPr>
      </p:pic>
      <p:sp>
        <p:nvSpPr>
          <p:cNvPr id="3" name="Rectangle 2"/>
          <p:cNvSpPr/>
          <p:nvPr/>
        </p:nvSpPr>
        <p:spPr>
          <a:xfrm>
            <a:off x="0" y="0"/>
            <a:ext cx="9906000" cy="116632"/>
          </a:xfrm>
          <a:prstGeom prst="rect">
            <a:avLst/>
          </a:prstGeom>
          <a:solidFill>
            <a:srgbClr val="DE0E2C"/>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k-MK" sz="1400" dirty="0" smtClean="0">
              <a:ln>
                <a:solidFill>
                  <a:srgbClr val="FF0000"/>
                </a:solidFill>
              </a:ln>
              <a:latin typeface="Arial" pitchFamily="34" charset="0"/>
              <a:cs typeface="Arial" pitchFamily="34" charset="0"/>
            </a:endParaRPr>
          </a:p>
        </p:txBody>
      </p:sp>
      <p:sp>
        <p:nvSpPr>
          <p:cNvPr id="7" name="TextBox 6"/>
          <p:cNvSpPr txBox="1"/>
          <p:nvPr/>
        </p:nvSpPr>
        <p:spPr>
          <a:xfrm>
            <a:off x="396875" y="1648747"/>
            <a:ext cx="9036050" cy="2665345"/>
          </a:xfrm>
          <a:prstGeom prst="rect">
            <a:avLst/>
          </a:prstGeom>
          <a:noFill/>
        </p:spPr>
        <p:txBody>
          <a:bodyPr wrap="square" rtlCol="0">
            <a:spAutoFit/>
          </a:bodyPr>
          <a:lstStyle/>
          <a:p>
            <a:pPr algn="l">
              <a:buFontTx/>
              <a:buChar char="-"/>
            </a:pPr>
            <a:r>
              <a:rPr lang="sr-Latn-RS" sz="2400" smtClean="0">
                <a:latin typeface="Arial" pitchFamily="34" charset="0"/>
                <a:cs typeface="Arial" pitchFamily="34" charset="0"/>
              </a:rPr>
              <a:t> In </a:t>
            </a:r>
            <a:r>
              <a:rPr lang="en-GB" sz="2400" smtClean="0">
                <a:latin typeface="Arial" pitchFamily="34" charset="0"/>
                <a:cs typeface="Arial" pitchFamily="34" charset="0"/>
              </a:rPr>
              <a:t>Serbia’s public service,  the General Director was for a long time more influential than the Governing Board. </a:t>
            </a:r>
            <a:endParaRPr lang="sr-Latn-RS" sz="2400" smtClean="0">
              <a:latin typeface="Arial" pitchFamily="34" charset="0"/>
              <a:cs typeface="Arial" pitchFamily="34" charset="0"/>
            </a:endParaRPr>
          </a:p>
          <a:p>
            <a:pPr algn="l">
              <a:buFontTx/>
              <a:buChar char="-"/>
            </a:pPr>
            <a:endParaRPr lang="en-US" sz="4000" smtClean="0">
              <a:latin typeface="Arial" pitchFamily="34" charset="0"/>
              <a:cs typeface="Arial" pitchFamily="34" charset="0"/>
            </a:endParaRPr>
          </a:p>
          <a:p>
            <a:pPr algn="l">
              <a:buFontTx/>
              <a:buChar char="-"/>
            </a:pPr>
            <a:endParaRPr lang="sr-Latn-RS" sz="4000" smtClean="0">
              <a:latin typeface="Arial" pitchFamily="34" charset="0"/>
              <a:cs typeface="Arial" pitchFamily="34" charset="0"/>
            </a:endParaRPr>
          </a:p>
          <a:p>
            <a:pPr algn="l">
              <a:buFontTx/>
              <a:buChar char="-"/>
            </a:pPr>
            <a:r>
              <a:rPr lang="sr-Latn-RS" sz="2400" smtClean="0">
                <a:latin typeface="Arial" pitchFamily="34" charset="0"/>
                <a:cs typeface="Arial" pitchFamily="34" charset="0"/>
              </a:rPr>
              <a:t> </a:t>
            </a:r>
            <a:r>
              <a:rPr lang="en-GB" sz="2400" smtClean="0">
                <a:latin typeface="Arial" pitchFamily="34" charset="0"/>
                <a:cs typeface="Arial" pitchFamily="34" charset="0"/>
              </a:rPr>
              <a:t>In Croatia, the Supervisory Board, owing to conflict of interests</a:t>
            </a:r>
            <a:r>
              <a:rPr lang="sr-Latn-RS" sz="2400" smtClean="0">
                <a:latin typeface="Arial" pitchFamily="34" charset="0"/>
                <a:cs typeface="Arial" pitchFamily="34" charset="0"/>
              </a:rPr>
              <a:t>.</a:t>
            </a:r>
            <a:r>
              <a:rPr lang="en-GB" sz="2400" smtClean="0">
                <a:latin typeface="Arial" pitchFamily="34" charset="0"/>
                <a:cs typeface="Arial" pitchFamily="34" charset="0"/>
              </a:rPr>
              <a:t>  </a:t>
            </a:r>
            <a:endParaRPr lang="en-US" sz="2400">
              <a:latin typeface="Arial" pitchFamily="34" charset="0"/>
              <a:cs typeface="Arial" pitchFamily="34" charset="0"/>
            </a:endParaRPr>
          </a:p>
        </p:txBody>
      </p:sp>
      <p:sp>
        <p:nvSpPr>
          <p:cNvPr id="10" name="Title 1"/>
          <p:cNvSpPr>
            <a:spLocks noGrp="1"/>
          </p:cNvSpPr>
          <p:nvPr>
            <p:ph type="title"/>
          </p:nvPr>
        </p:nvSpPr>
        <p:spPr>
          <a:xfrm>
            <a:off x="376215" y="240953"/>
            <a:ext cx="8999560" cy="596455"/>
          </a:xfrm>
        </p:spPr>
        <p:txBody>
          <a:bodyPr>
            <a:normAutofit/>
          </a:bodyPr>
          <a:lstStyle/>
          <a:p>
            <a:r>
              <a:rPr lang="sr-Latn-RS" sz="2400" dirty="0" smtClean="0">
                <a:latin typeface="Arial" pitchFamily="34" charset="0"/>
                <a:cs typeface="Arial" pitchFamily="34" charset="0"/>
              </a:rPr>
              <a:t>	</a:t>
            </a:r>
            <a:endParaRPr lang="mk-MK" sz="2400" dirty="0">
              <a:latin typeface="Arial" pitchFamily="34" charset="0"/>
              <a:cs typeface="Arial" pitchFamily="34" charset="0"/>
            </a:endParaRPr>
          </a:p>
        </p:txBody>
      </p:sp>
      <p:pic>
        <p:nvPicPr>
          <p:cNvPr id="9" name="Picture 8" descr="in33dex.jpg"/>
          <p:cNvPicPr>
            <a:picLocks noChangeAspect="1"/>
          </p:cNvPicPr>
          <p:nvPr/>
        </p:nvPicPr>
        <p:blipFill>
          <a:blip r:embed="rId4" cstate="print"/>
          <a:stretch>
            <a:fillRect/>
          </a:stretch>
        </p:blipFill>
        <p:spPr>
          <a:xfrm>
            <a:off x="3970151" y="4350353"/>
            <a:ext cx="1422119" cy="997606"/>
          </a:xfrm>
          <a:prstGeom prst="rect">
            <a:avLst/>
          </a:prstGeom>
        </p:spPr>
      </p:pic>
      <p:pic>
        <p:nvPicPr>
          <p:cNvPr id="11" name="Picture 10" descr="r.jpg"/>
          <p:cNvPicPr>
            <a:picLocks noChangeAspect="1"/>
          </p:cNvPicPr>
          <p:nvPr/>
        </p:nvPicPr>
        <p:blipFill>
          <a:blip r:embed="rId5" cstate="print"/>
          <a:stretch>
            <a:fillRect/>
          </a:stretch>
        </p:blipFill>
        <p:spPr>
          <a:xfrm>
            <a:off x="3831384" y="2691349"/>
            <a:ext cx="1458725" cy="1059378"/>
          </a:xfrm>
          <a:prstGeom prst="rect">
            <a:avLst/>
          </a:prstGeom>
        </p:spPr>
      </p:pic>
    </p:spTree>
    <p:extLst>
      <p:ext uri="{BB962C8B-B14F-4D97-AF65-F5344CB8AC3E}">
        <p14:creationId xmlns:p14="http://schemas.microsoft.com/office/powerpoint/2010/main" xmlns="" val="42192163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94471" y="188640"/>
            <a:ext cx="1171595" cy="874212"/>
          </a:xfrm>
        </p:spPr>
      </p:pic>
      <p:sp>
        <p:nvSpPr>
          <p:cNvPr id="4" name="Rectangle 3"/>
          <p:cNvSpPr/>
          <p:nvPr/>
        </p:nvSpPr>
        <p:spPr>
          <a:xfrm>
            <a:off x="0" y="6021288"/>
            <a:ext cx="9906000" cy="836712"/>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q-AL" sz="1400" dirty="0" smtClean="0">
                <a:latin typeface="Arial" pitchFamily="34" charset="0"/>
                <a:cs typeface="Arial" pitchFamily="34" charset="0"/>
              </a:rPr>
              <a:t>                                       </a:t>
            </a:r>
            <a:r>
              <a:rPr lang="en-US" sz="1400" dirty="0" smtClean="0">
                <a:latin typeface="Arial" pitchFamily="34" charset="0"/>
                <a:cs typeface="Arial" pitchFamily="34" charset="0"/>
              </a:rPr>
              <a:t>This project is funded by the European Union Instrument </a:t>
            </a:r>
            <a:r>
              <a:rPr lang="sq-AL" sz="1400" dirty="0">
                <a:latin typeface="Arial" pitchFamily="34" charset="0"/>
                <a:cs typeface="Arial" pitchFamily="34" charset="0"/>
              </a:rPr>
              <a:t> </a:t>
            </a:r>
            <a:r>
              <a:rPr lang="en-US" sz="1400" dirty="0" smtClean="0">
                <a:latin typeface="Arial" pitchFamily="34" charset="0"/>
                <a:cs typeface="Arial" pitchFamily="34" charset="0"/>
              </a:rPr>
              <a:t>for Pre-accession</a:t>
            </a:r>
            <a:r>
              <a:rPr lang="mk-MK" sz="1400" dirty="0" smtClean="0">
                <a:latin typeface="Arial" pitchFamily="34" charset="0"/>
                <a:cs typeface="Arial" pitchFamily="34" charset="0"/>
              </a:rPr>
              <a:t> </a:t>
            </a:r>
            <a:r>
              <a:rPr lang="en-US" sz="1400" dirty="0" smtClean="0">
                <a:latin typeface="Arial" pitchFamily="34" charset="0"/>
                <a:cs typeface="Arial" pitchFamily="34" charset="0"/>
              </a:rPr>
              <a:t>Assistance (IPA) </a:t>
            </a:r>
            <a:endParaRPr lang="sq-AL" sz="1400" dirty="0" smtClean="0">
              <a:latin typeface="Arial" pitchFamily="34" charset="0"/>
              <a:cs typeface="Arial" pitchFamily="34" charset="0"/>
            </a:endParaRPr>
          </a:p>
          <a:p>
            <a:r>
              <a:rPr lang="sq-AL" sz="1400" dirty="0" smtClean="0">
                <a:latin typeface="Arial" pitchFamily="34" charset="0"/>
                <a:cs typeface="Arial" pitchFamily="34" charset="0"/>
              </a:rPr>
              <a:t>                                       </a:t>
            </a:r>
            <a:r>
              <a:rPr lang="en-US" sz="1400" dirty="0" smtClean="0">
                <a:latin typeface="Arial" pitchFamily="34" charset="0"/>
                <a:cs typeface="Arial" pitchFamily="34" charset="0"/>
              </a:rPr>
              <a:t>Civil Society Facility (CSF).</a:t>
            </a:r>
            <a:endParaRPr lang="mk-MK" sz="1400" dirty="0">
              <a:latin typeface="Arial" pitchFamily="34" charset="0"/>
              <a:cs typeface="Arial"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06506" y="6092341"/>
            <a:ext cx="1092121" cy="672075"/>
          </a:xfrm>
          <a:prstGeom prst="rect">
            <a:avLst/>
          </a:prstGeom>
        </p:spPr>
      </p:pic>
      <p:sp>
        <p:nvSpPr>
          <p:cNvPr id="3" name="Rectangle 2"/>
          <p:cNvSpPr/>
          <p:nvPr/>
        </p:nvSpPr>
        <p:spPr>
          <a:xfrm>
            <a:off x="0" y="0"/>
            <a:ext cx="9906000" cy="116632"/>
          </a:xfrm>
          <a:prstGeom prst="rect">
            <a:avLst/>
          </a:prstGeom>
          <a:solidFill>
            <a:srgbClr val="DE0E2C"/>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k-MK" sz="1400" dirty="0" smtClean="0">
              <a:ln>
                <a:solidFill>
                  <a:srgbClr val="FF0000"/>
                </a:solidFill>
              </a:ln>
              <a:latin typeface="Arial" pitchFamily="34" charset="0"/>
              <a:cs typeface="Arial" pitchFamily="34" charset="0"/>
            </a:endParaRPr>
          </a:p>
        </p:txBody>
      </p:sp>
      <p:sp>
        <p:nvSpPr>
          <p:cNvPr id="7" name="TextBox 6"/>
          <p:cNvSpPr txBox="1"/>
          <p:nvPr/>
        </p:nvSpPr>
        <p:spPr>
          <a:xfrm>
            <a:off x="396875" y="1648747"/>
            <a:ext cx="9036050" cy="3717171"/>
          </a:xfrm>
          <a:prstGeom prst="rect">
            <a:avLst/>
          </a:prstGeom>
          <a:noFill/>
        </p:spPr>
        <p:txBody>
          <a:bodyPr wrap="square" rtlCol="0">
            <a:spAutoFit/>
          </a:bodyPr>
          <a:lstStyle/>
          <a:p>
            <a:pPr algn="l">
              <a:buFontTx/>
              <a:buChar char="-"/>
            </a:pPr>
            <a:r>
              <a:rPr lang="sr-Latn-RS" sz="2400" smtClean="0">
                <a:latin typeface="Arial" pitchFamily="34" charset="0"/>
                <a:cs typeface="Arial" pitchFamily="34" charset="0"/>
              </a:rPr>
              <a:t> </a:t>
            </a:r>
            <a:r>
              <a:rPr lang="en-GB" sz="2400" smtClean="0">
                <a:latin typeface="Arial" pitchFamily="34" charset="0"/>
                <a:cs typeface="Arial" pitchFamily="34" charset="0"/>
              </a:rPr>
              <a:t>Information on finances and business activities of PSBs is difficult to access. </a:t>
            </a:r>
            <a:endParaRPr lang="sr-Latn-RS" sz="2400" smtClean="0">
              <a:latin typeface="Arial" pitchFamily="34" charset="0"/>
              <a:cs typeface="Arial" pitchFamily="34" charset="0"/>
            </a:endParaRPr>
          </a:p>
          <a:p>
            <a:pPr algn="l">
              <a:buFontTx/>
              <a:buChar char="-"/>
            </a:pPr>
            <a:endParaRPr lang="sr-Latn-RS" sz="2400" smtClean="0">
              <a:latin typeface="Arial" pitchFamily="34" charset="0"/>
              <a:cs typeface="Arial" pitchFamily="34" charset="0"/>
            </a:endParaRPr>
          </a:p>
          <a:p>
            <a:pPr algn="l">
              <a:buFontTx/>
              <a:buChar char="-"/>
            </a:pPr>
            <a:r>
              <a:rPr lang="sr-Latn-RS" sz="2400" smtClean="0">
                <a:latin typeface="Arial" pitchFamily="34" charset="0"/>
                <a:cs typeface="Arial" pitchFamily="34" charset="0"/>
              </a:rPr>
              <a:t> </a:t>
            </a:r>
            <a:r>
              <a:rPr lang="en-GB" sz="2400" smtClean="0">
                <a:latin typeface="Arial" pitchFamily="34" charset="0"/>
                <a:cs typeface="Arial" pitchFamily="34" charset="0"/>
              </a:rPr>
              <a:t>The largest public service broadcasters in the region, the PSBs of Serbia and Croatia, operate with a loss</a:t>
            </a:r>
            <a:r>
              <a:rPr lang="sr-Latn-RS" sz="2400" smtClean="0">
                <a:latin typeface="Arial" pitchFamily="34" charset="0"/>
                <a:cs typeface="Arial" pitchFamily="34" charset="0"/>
              </a:rPr>
              <a:t>.</a:t>
            </a:r>
            <a:r>
              <a:rPr lang="en-GB" sz="2400" smtClean="0">
                <a:latin typeface="Arial" pitchFamily="34" charset="0"/>
                <a:cs typeface="Arial" pitchFamily="34" charset="0"/>
              </a:rPr>
              <a:t> </a:t>
            </a:r>
            <a:endParaRPr lang="sr-Latn-RS" sz="2400" smtClean="0">
              <a:latin typeface="Arial" pitchFamily="34" charset="0"/>
              <a:cs typeface="Arial" pitchFamily="34" charset="0"/>
            </a:endParaRPr>
          </a:p>
          <a:p>
            <a:pPr algn="l">
              <a:buFontTx/>
              <a:buChar char="-"/>
            </a:pPr>
            <a:endParaRPr lang="sr-Latn-RS" sz="2400" smtClean="0">
              <a:latin typeface="Arial" pitchFamily="34" charset="0"/>
              <a:cs typeface="Arial" pitchFamily="34" charset="0"/>
            </a:endParaRPr>
          </a:p>
          <a:p>
            <a:pPr algn="l"/>
            <a:r>
              <a:rPr lang="sr-Latn-RS" sz="2400" smtClean="0">
                <a:latin typeface="Arial" pitchFamily="34" charset="0"/>
                <a:cs typeface="Arial" pitchFamily="34" charset="0"/>
              </a:rPr>
              <a:t>- </a:t>
            </a:r>
            <a:r>
              <a:rPr lang="en-GB" sz="2400" smtClean="0">
                <a:latin typeface="Arial" pitchFamily="34" charset="0"/>
                <a:cs typeface="Arial" pitchFamily="34" charset="0"/>
              </a:rPr>
              <a:t>The laws that regulate public service broadcasters seem to be designed to keep PSBs hostages of the governments. </a:t>
            </a:r>
            <a:endParaRPr lang="en-US" sz="2400" smtClean="0">
              <a:latin typeface="Arial" pitchFamily="34" charset="0"/>
              <a:cs typeface="Arial" pitchFamily="34" charset="0"/>
            </a:endParaRPr>
          </a:p>
          <a:p>
            <a:pPr algn="l"/>
            <a:endParaRPr lang="sr-Latn-RS" sz="2400" smtClean="0">
              <a:latin typeface="Arial" pitchFamily="34" charset="0"/>
              <a:cs typeface="Arial" pitchFamily="34" charset="0"/>
            </a:endParaRPr>
          </a:p>
        </p:txBody>
      </p:sp>
      <p:sp>
        <p:nvSpPr>
          <p:cNvPr id="10" name="Title 1"/>
          <p:cNvSpPr>
            <a:spLocks noGrp="1"/>
          </p:cNvSpPr>
          <p:nvPr>
            <p:ph type="title"/>
          </p:nvPr>
        </p:nvSpPr>
        <p:spPr>
          <a:xfrm>
            <a:off x="376215" y="240953"/>
            <a:ext cx="8999560" cy="596455"/>
          </a:xfrm>
        </p:spPr>
        <p:txBody>
          <a:bodyPr>
            <a:normAutofit/>
          </a:bodyPr>
          <a:lstStyle/>
          <a:p>
            <a:r>
              <a:rPr lang="sr-Latn-RS" sz="2400" dirty="0" smtClean="0">
                <a:latin typeface="Arial" pitchFamily="34" charset="0"/>
                <a:cs typeface="Arial" pitchFamily="34" charset="0"/>
              </a:rPr>
              <a:t>	</a:t>
            </a:r>
            <a:endParaRPr lang="mk-MK" sz="2400" dirty="0">
              <a:latin typeface="Arial" pitchFamily="34" charset="0"/>
              <a:cs typeface="Arial" pitchFamily="34" charset="0"/>
            </a:endParaRPr>
          </a:p>
        </p:txBody>
      </p:sp>
    </p:spTree>
    <p:extLst>
      <p:ext uri="{BB962C8B-B14F-4D97-AF65-F5344CB8AC3E}">
        <p14:creationId xmlns:p14="http://schemas.microsoft.com/office/powerpoint/2010/main" xmlns="" val="421921637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hyTrWWCI90CX6e6.ArOEHA"/>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hyTrWWCI90CX6e6.ArOEH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hyTrWWCI90CX6e6.ArOEH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hyTrWWCI90CX6e6.ArOEH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hyTrWWCI90CX6e6.ArOEH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hyTrWWCI90CX6e6.ArOEH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hyTrWWCI90CX6e6.ArOEH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hyTrWWCI90CX6e6.ArOEH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hyTrWWCI90CX6e6.ArOEH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hyTrWWCI90CX6e6.ArOEH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hyTrWWCI90CX6e6.ArOEH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hyTrWWCI90CX6e6.ArOEHA"/>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hyTrWWCI90CX6e6.ArOEH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hyTrWWCI90CX6e6.ArOEH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hyTrWWCI90CX6e6.ArOEH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hyTrWWCI90CX6e6.ArOEH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nYqhQNNKkk6OI3KU4Swa5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d2YIPSNG4Umqb5i1SpvRQ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xf9LJ.AmxU29CN5Dp3kBB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Qn_kSlh0gE2wjKj4brKfQ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hyTrWWCI90CX6e6.ArOEHA"/>
</p:tagLst>
</file>

<file path=ppt/theme/theme1.xml><?xml version="1.0" encoding="utf-8"?>
<a:theme xmlns:a="http://schemas.openxmlformats.org/drawingml/2006/main" name="Proposal_A4_EN">
  <a:themeElements>
    <a:clrScheme name="Deloitte">
      <a:dk1>
        <a:srgbClr val="000000"/>
      </a:dk1>
      <a:lt1>
        <a:srgbClr val="FFFFFF"/>
      </a:lt1>
      <a:dk2>
        <a:srgbClr val="002776"/>
      </a:dk2>
      <a:lt2>
        <a:srgbClr val="FFFFFF"/>
      </a:lt2>
      <a:accent1>
        <a:srgbClr val="002776"/>
      </a:accent1>
      <a:accent2>
        <a:srgbClr val="92D400"/>
      </a:accent2>
      <a:accent3>
        <a:srgbClr val="00A1DE"/>
      </a:accent3>
      <a:accent4>
        <a:srgbClr val="3C8A2E"/>
      </a:accent4>
      <a:accent5>
        <a:srgbClr val="72C7E7"/>
      </a:accent5>
      <a:accent6>
        <a:srgbClr val="C9DD03"/>
      </a:accent6>
      <a:hlink>
        <a:srgbClr val="00A1DE"/>
      </a:hlink>
      <a:folHlink>
        <a:srgbClr val="72C7E7"/>
      </a:folHlink>
    </a:clrScheme>
    <a:fontScheme name="Deloitt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6350" cap="flat" cmpd="sng" algn="ctr">
          <a:solidFill>
            <a:schemeClr val="tx1"/>
          </a:solidFill>
          <a:prstDash val="solid"/>
          <a:round/>
          <a:headEnd type="none" w="med" len="med"/>
          <a:tailEnd type="none" w="med" len="med"/>
        </a:ln>
        <a:effectLst/>
      </a:spPr>
      <a:bodyPr vert="horz" wrap="square" lIns="90000" tIns="90000" rIns="90000" bIns="90000" numCol="1" rtlCol="0" anchor="t" anchorCtr="0" compatLnSpc="1">
        <a:prstTxWarp prst="textNoShape">
          <a:avLst/>
        </a:prstTxWarp>
      </a:bodyPr>
      <a:lstStyle>
        <a:defPPr marL="14288" marR="0" indent="-14288" algn="ctr" defTabSz="1042988" rtl="0" eaLnBrk="0" fontAlgn="base" latinLnBrk="0" hangingPunct="0">
          <a:lnSpc>
            <a:spcPct val="110000"/>
          </a:lnSpc>
          <a:spcBef>
            <a:spcPct val="0"/>
          </a:spcBef>
          <a:spcAft>
            <a:spcPct val="0"/>
          </a:spcAft>
          <a:buClrTx/>
          <a:buSzTx/>
          <a:buFontTx/>
          <a:buNone/>
          <a:tabLst/>
          <a:defRPr kumimoji="0" sz="11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25400" cap="flat" cmpd="sng" algn="ctr">
          <a:solidFill>
            <a:schemeClr val="tx1"/>
          </a:solidFill>
          <a:prstDash val="solid"/>
          <a:round/>
          <a:headEnd type="none" w="med" len="med"/>
          <a:tailEnd type="none" w="med" len="med"/>
        </a:ln>
        <a:effectLst/>
      </a:spPr>
      <a:bodyPr vert="horz" wrap="square" lIns="90000" tIns="90000" rIns="90000" bIns="90000" numCol="1" anchor="t" anchorCtr="0" compatLnSpc="1">
        <a:prstTxWarp prst="textNoShape">
          <a:avLst/>
        </a:prstTxWarp>
      </a:bodyPr>
      <a:lstStyle>
        <a:defPPr marL="14288" marR="0" indent="-14288" algn="ctr" defTabSz="1042988" rtl="0" eaLnBrk="0" fontAlgn="base" latinLnBrk="0" hangingPunct="0">
          <a:lnSpc>
            <a:spcPct val="110000"/>
          </a:lnSpc>
          <a:spcBef>
            <a:spcPct val="0"/>
          </a:spcBef>
          <a:spcAft>
            <a:spcPct val="0"/>
          </a:spcAft>
          <a:buClrTx/>
          <a:buSzTx/>
          <a:buFontTx/>
          <a:buNone/>
          <a:tabLst/>
          <a:defRPr kumimoji="0" lang="en-GB" sz="1100" b="0" i="0" u="none" strike="noStrike" cap="none" normalizeH="0" baseline="0" smtClean="0">
            <a:ln>
              <a:noFill/>
            </a:ln>
            <a:solidFill>
              <a:schemeClr val="tx1"/>
            </a:solidFill>
            <a:effectLst/>
            <a:latin typeface="Arial" charset="0"/>
          </a:defRPr>
        </a:defPPr>
      </a:lstStyle>
    </a:lnDef>
  </a:objectDefaults>
  <a:extraClrSchemeLst>
    <a:extraClrScheme>
      <a:clrScheme name="Deloitte 1">
        <a:dk1>
          <a:srgbClr val="000000"/>
        </a:dk1>
        <a:lt1>
          <a:srgbClr val="FFFFFF"/>
        </a:lt1>
        <a:dk2>
          <a:srgbClr val="000066"/>
        </a:dk2>
        <a:lt2>
          <a:srgbClr val="99CC33"/>
        </a:lt2>
        <a:accent1>
          <a:srgbClr val="009999"/>
        </a:accent1>
        <a:accent2>
          <a:srgbClr val="6666FF"/>
        </a:accent2>
        <a:accent3>
          <a:srgbClr val="FFFFFF"/>
        </a:accent3>
        <a:accent4>
          <a:srgbClr val="000000"/>
        </a:accent4>
        <a:accent5>
          <a:srgbClr val="AACACA"/>
        </a:accent5>
        <a:accent6>
          <a:srgbClr val="5C5CE7"/>
        </a:accent6>
        <a:hlink>
          <a:srgbClr val="996633"/>
        </a:hlink>
        <a:folHlink>
          <a:srgbClr val="FF66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Proposal_A4_EN</Template>
  <TotalTime>13415</TotalTime>
  <Words>1838</Words>
  <Application>Microsoft Office PowerPoint</Application>
  <PresentationFormat>A4 (210 x 297 mm)</PresentationFormat>
  <Paragraphs>219</Paragraphs>
  <Slides>30</Slides>
  <Notes>0</Notes>
  <HiddenSlides>0</HiddenSlides>
  <MMClips>0</MMClips>
  <ScaleCrop>false</ScaleCrop>
  <HeadingPairs>
    <vt:vector size="4" baseType="variant">
      <vt:variant>
        <vt:lpstr>Tema</vt:lpstr>
      </vt:variant>
      <vt:variant>
        <vt:i4>1</vt:i4>
      </vt:variant>
      <vt:variant>
        <vt:lpstr>Naslovi diapozitivov</vt:lpstr>
      </vt:variant>
      <vt:variant>
        <vt:i4>30</vt:i4>
      </vt:variant>
    </vt:vector>
  </HeadingPairs>
  <TitlesOfParts>
    <vt:vector size="31" baseType="lpstr">
      <vt:lpstr>Proposal_A4_EN</vt:lpstr>
      <vt:lpstr> Public service broadcasting:  governing and financing patterns  - way of control and way of solution?   Dubravka Valić Nedeljković, Novi Sad School of Journalism, co-author of the media integrity research report for Serbia </vt:lpstr>
      <vt:lpstr> </vt:lpstr>
      <vt:lpstr> </vt:lpstr>
      <vt:lpstr> </vt:lpstr>
      <vt:lpstr> </vt:lpstr>
      <vt:lpstr> </vt:lpstr>
      <vt:lpstr> </vt:lpstr>
      <vt:lpstr> </vt:lpstr>
      <vt:lpstr> </vt:lpstr>
      <vt:lpstr> </vt:lpstr>
      <vt:lpstr> </vt:lpstr>
      <vt:lpstr>Diapozitiv 11</vt:lpstr>
      <vt:lpstr>Diapozitiv 12</vt:lpstr>
      <vt:lpstr>Diapozitiv 13</vt:lpstr>
      <vt:lpstr>Diapozitiv 14</vt:lpstr>
      <vt:lpstr>Diapozitiv 15</vt:lpstr>
      <vt:lpstr>Diapozitiv 16</vt:lpstr>
      <vt:lpstr>Diapozitiv 17</vt:lpstr>
      <vt:lpstr>Diapozitiv 18</vt:lpstr>
      <vt:lpstr>Diapozitiv 19</vt:lpstr>
      <vt:lpstr>Diapozitiv 20</vt:lpstr>
      <vt:lpstr>Diapozitiv 21</vt:lpstr>
      <vt:lpstr>Diapozitiv 22</vt:lpstr>
      <vt:lpstr>Diapozitiv 23</vt:lpstr>
      <vt:lpstr>Diapozitiv 24</vt:lpstr>
      <vt:lpstr>Diapozitiv 25</vt:lpstr>
      <vt:lpstr>Diapozitiv 26</vt:lpstr>
      <vt:lpstr>Diapozitiv 27</vt:lpstr>
      <vt:lpstr>   Regional overview: Conclusion  </vt:lpstr>
      <vt:lpstr> Regional overview: Conclusion  </vt:lpstr>
    </vt:vector>
  </TitlesOfParts>
  <Company>Deloitte Central Europe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Institutionalize Continuous Improvement at Givaudan Finance Services</dc:title>
  <dc:subject>A4</dc:subject>
  <dc:creator>Judit Suveges</dc:creator>
  <cp:lastModifiedBy>Brankica</cp:lastModifiedBy>
  <cp:revision>1877</cp:revision>
  <cp:lastPrinted>2013-02-27T10:52:58Z</cp:lastPrinted>
  <dcterms:created xsi:type="dcterms:W3CDTF">2012-10-30T17:07:07Z</dcterms:created>
  <dcterms:modified xsi:type="dcterms:W3CDTF">2014-07-03T14:35:30Z</dcterms:modified>
</cp:coreProperties>
</file>